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48"/>
  </p:notesMasterIdLst>
  <p:sldIdLst>
    <p:sldId id="256" r:id="rId2"/>
    <p:sldId id="510" r:id="rId3"/>
    <p:sldId id="536" r:id="rId4"/>
    <p:sldId id="259" r:id="rId5"/>
    <p:sldId id="533" r:id="rId6"/>
    <p:sldId id="545" r:id="rId7"/>
    <p:sldId id="549" r:id="rId8"/>
    <p:sldId id="550" r:id="rId9"/>
    <p:sldId id="551" r:id="rId10"/>
    <p:sldId id="552" r:id="rId11"/>
    <p:sldId id="553" r:id="rId12"/>
    <p:sldId id="554" r:id="rId13"/>
    <p:sldId id="561" r:id="rId14"/>
    <p:sldId id="562" r:id="rId15"/>
    <p:sldId id="563" r:id="rId16"/>
    <p:sldId id="556" r:id="rId17"/>
    <p:sldId id="343" r:id="rId18"/>
    <p:sldId id="558" r:id="rId19"/>
    <p:sldId id="560" r:id="rId20"/>
    <p:sldId id="299" r:id="rId21"/>
    <p:sldId id="542" r:id="rId22"/>
    <p:sldId id="540" r:id="rId23"/>
    <p:sldId id="541" r:id="rId24"/>
    <p:sldId id="557" r:id="rId25"/>
    <p:sldId id="300" r:id="rId26"/>
    <p:sldId id="564" r:id="rId27"/>
    <p:sldId id="565" r:id="rId28"/>
    <p:sldId id="566" r:id="rId29"/>
    <p:sldId id="567" r:id="rId30"/>
    <p:sldId id="543" r:id="rId31"/>
    <p:sldId id="544" r:id="rId32"/>
    <p:sldId id="535" r:id="rId33"/>
    <p:sldId id="546" r:id="rId34"/>
    <p:sldId id="534" r:id="rId35"/>
    <p:sldId id="539" r:id="rId36"/>
    <p:sldId id="538" r:id="rId37"/>
    <p:sldId id="525" r:id="rId38"/>
    <p:sldId id="481" r:id="rId39"/>
    <p:sldId id="482" r:id="rId40"/>
    <p:sldId id="483" r:id="rId41"/>
    <p:sldId id="494" r:id="rId42"/>
    <p:sldId id="488" r:id="rId43"/>
    <p:sldId id="526" r:id="rId44"/>
    <p:sldId id="547" r:id="rId45"/>
    <p:sldId id="548" r:id="rId46"/>
    <p:sldId id="55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44"/>
    <p:restoredTop sz="68508"/>
  </p:normalViewPr>
  <p:slideViewPr>
    <p:cSldViewPr snapToObjects="1">
      <p:cViewPr varScale="1">
        <p:scale>
          <a:sx n="76" d="100"/>
          <a:sy n="76" d="100"/>
        </p:scale>
        <p:origin x="208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Ristenpart" userId="44426604_tp_dropbox" providerId="OAuth2" clId="{11EAB36D-F44D-6D42-B854-3632A47B02BA}"/>
    <pc:docChg chg="custSel modSld">
      <pc:chgData name="Tom Ristenpart" userId="44426604_tp_dropbox" providerId="OAuth2" clId="{11EAB36D-F44D-6D42-B854-3632A47B02BA}" dt="2019-02-04T20:16:27.719" v="3" actId="7634"/>
      <pc:docMkLst>
        <pc:docMk/>
      </pc:docMkLst>
      <pc:sldChg chg="addSp modSp">
        <pc:chgData name="Tom Ristenpart" userId="44426604_tp_dropbox" providerId="OAuth2" clId="{11EAB36D-F44D-6D42-B854-3632A47B02BA}" dt="2019-02-04T20:16:27.719" v="3" actId="7634"/>
        <pc:sldMkLst>
          <pc:docMk/>
          <pc:sldMk cId="1100348451" sldId="256"/>
        </pc:sldMkLst>
        <pc:picChg chg="mod">
          <ac:chgData name="Tom Ristenpart" userId="44426604_tp_dropbox" providerId="OAuth2" clId="{11EAB36D-F44D-6D42-B854-3632A47B02BA}" dt="2019-02-04T18:39:03.623" v="2" actId="1076"/>
          <ac:picMkLst>
            <pc:docMk/>
            <pc:sldMk cId="1100348451" sldId="256"/>
            <ac:picMk id="21" creationId="{00000000-0000-0000-0000-000000000000}"/>
          </ac:picMkLst>
        </pc:pic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1100348451" sldId="256"/>
            <ac:inkMk id="4" creationId="{499C8331-1297-DA47-98CB-84B2AC25A36F}"/>
          </ac:inkMkLst>
        </pc:inkChg>
      </pc:sldChg>
      <pc:sldChg chg="addSp">
        <pc:chgData name="Tom Ristenpart" userId="44426604_tp_dropbox" providerId="OAuth2" clId="{11EAB36D-F44D-6D42-B854-3632A47B02BA}" dt="2019-02-04T20:16:27.719" v="3" actId="7634"/>
        <pc:sldMkLst>
          <pc:docMk/>
          <pc:sldMk cId="36023586" sldId="300"/>
        </pc:sldMkLst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36023586" sldId="300"/>
            <ac:inkMk id="6" creationId="{E2ABA1A8-5275-B544-A442-89D8A1F3883E}"/>
          </ac:inkMkLst>
        </pc:inkChg>
      </pc:sldChg>
      <pc:sldChg chg="addSp">
        <pc:chgData name="Tom Ristenpart" userId="44426604_tp_dropbox" providerId="OAuth2" clId="{11EAB36D-F44D-6D42-B854-3632A47B02BA}" dt="2019-02-04T20:16:27.719" v="3" actId="7634"/>
        <pc:sldMkLst>
          <pc:docMk/>
          <pc:sldMk cId="1410524221" sldId="533"/>
        </pc:sldMkLst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1410524221" sldId="533"/>
            <ac:inkMk id="6" creationId="{A3A093FF-B0CB-224D-9CE7-F4C5B994407A}"/>
          </ac:inkMkLst>
        </pc:inkChg>
      </pc:sldChg>
      <pc:sldChg chg="addSp">
        <pc:chgData name="Tom Ristenpart" userId="44426604_tp_dropbox" providerId="OAuth2" clId="{11EAB36D-F44D-6D42-B854-3632A47B02BA}" dt="2019-02-04T20:16:27.719" v="3" actId="7634"/>
        <pc:sldMkLst>
          <pc:docMk/>
          <pc:sldMk cId="4240478825" sldId="541"/>
        </pc:sldMkLst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4240478825" sldId="541"/>
            <ac:inkMk id="6" creationId="{AB51E91C-25E3-6044-BC95-841E282902B5}"/>
          </ac:inkMkLst>
        </pc:inkChg>
      </pc:sldChg>
      <pc:sldChg chg="addSp">
        <pc:chgData name="Tom Ristenpart" userId="44426604_tp_dropbox" providerId="OAuth2" clId="{11EAB36D-F44D-6D42-B854-3632A47B02BA}" dt="2019-02-04T20:16:27.719" v="3" actId="7634"/>
        <pc:sldMkLst>
          <pc:docMk/>
          <pc:sldMk cId="4143300533" sldId="542"/>
        </pc:sldMkLst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4143300533" sldId="542"/>
            <ac:inkMk id="4" creationId="{17305F62-2C7D-F245-8FF0-400434A0D25A}"/>
          </ac:inkMkLst>
        </pc:inkChg>
      </pc:sldChg>
      <pc:sldChg chg="addSp">
        <pc:chgData name="Tom Ristenpart" userId="44426604_tp_dropbox" providerId="OAuth2" clId="{11EAB36D-F44D-6D42-B854-3632A47B02BA}" dt="2019-02-04T20:16:27.719" v="3" actId="7634"/>
        <pc:sldMkLst>
          <pc:docMk/>
          <pc:sldMk cId="2218827226" sldId="545"/>
        </pc:sldMkLst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2218827226" sldId="545"/>
            <ac:inkMk id="3" creationId="{2101C2C6-FE2C-7B44-B335-96434F5995DC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2218827226" sldId="545"/>
            <ac:inkMk id="5" creationId="{E2732AB7-1087-F04F-AD53-BFFAA0BA63DD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2218827226" sldId="545"/>
            <ac:inkMk id="7" creationId="{C2040EAF-9FD6-8B4B-B634-28D843F75E26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2218827226" sldId="545"/>
            <ac:inkMk id="9" creationId="{FBD299F3-5505-3141-9A7B-EB9A572E3937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2218827226" sldId="545"/>
            <ac:inkMk id="12" creationId="{3765F9FF-76B0-C240-A130-65B6E395BD54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2218827226" sldId="545"/>
            <ac:inkMk id="13" creationId="{D256BB01-2C20-1B4D-9267-B3AB10C7B6C0}"/>
          </ac:inkMkLst>
        </pc:inkChg>
      </pc:sldChg>
      <pc:sldChg chg="addSp">
        <pc:chgData name="Tom Ristenpart" userId="44426604_tp_dropbox" providerId="OAuth2" clId="{11EAB36D-F44D-6D42-B854-3632A47B02BA}" dt="2019-02-04T20:16:27.719" v="3" actId="7634"/>
        <pc:sldMkLst>
          <pc:docMk/>
          <pc:sldMk cId="3218037362" sldId="549"/>
        </pc:sldMkLst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3218037362" sldId="549"/>
            <ac:inkMk id="6" creationId="{645461A4-9282-FE49-88C7-F78CDCD62DAD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3218037362" sldId="549"/>
            <ac:inkMk id="9" creationId="{3D75966E-A35F-E84E-9CBA-5FEA4340EE19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3218037362" sldId="549"/>
            <ac:inkMk id="13" creationId="{555CBE02-797D-AE4E-8143-6EF2E1377457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3218037362" sldId="549"/>
            <ac:inkMk id="14" creationId="{E1FDADDF-1A30-B146-8988-E5D4D2E62C82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3218037362" sldId="549"/>
            <ac:inkMk id="15" creationId="{7F22B2B1-CDB8-D94D-AC00-E8CF7EFA0994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3218037362" sldId="549"/>
            <ac:inkMk id="18" creationId="{59DB9460-04B1-0E45-B513-109B65C1E6A6}"/>
          </ac:inkMkLst>
        </pc:inkChg>
      </pc:sldChg>
      <pc:sldChg chg="addSp">
        <pc:chgData name="Tom Ristenpart" userId="44426604_tp_dropbox" providerId="OAuth2" clId="{11EAB36D-F44D-6D42-B854-3632A47B02BA}" dt="2019-02-04T20:16:27.719" v="3" actId="7634"/>
        <pc:sldMkLst>
          <pc:docMk/>
          <pc:sldMk cId="1256907493" sldId="552"/>
        </pc:sldMkLst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1256907493" sldId="552"/>
            <ac:inkMk id="3" creationId="{8E060F42-C58B-434A-AC98-40E8F5E2385F}"/>
          </ac:inkMkLst>
        </pc:inkChg>
      </pc:sldChg>
      <pc:sldChg chg="addSp">
        <pc:chgData name="Tom Ristenpart" userId="44426604_tp_dropbox" providerId="OAuth2" clId="{11EAB36D-F44D-6D42-B854-3632A47B02BA}" dt="2019-02-04T20:16:27.719" v="3" actId="7634"/>
        <pc:sldMkLst>
          <pc:docMk/>
          <pc:sldMk cId="3067213069" sldId="553"/>
        </pc:sldMkLst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3067213069" sldId="553"/>
            <ac:inkMk id="2" creationId="{BC25E594-7880-F14F-B6D7-5C87987E2E8B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3067213069" sldId="553"/>
            <ac:inkMk id="3" creationId="{11504960-8370-E544-ABF0-A2308899787A}"/>
          </ac:inkMkLst>
        </pc:inkChg>
      </pc:sldChg>
      <pc:sldChg chg="addSp">
        <pc:chgData name="Tom Ristenpart" userId="44426604_tp_dropbox" providerId="OAuth2" clId="{11EAB36D-F44D-6D42-B854-3632A47B02BA}" dt="2019-02-04T20:16:27.719" v="3" actId="7634"/>
        <pc:sldMkLst>
          <pc:docMk/>
          <pc:sldMk cId="2653647201" sldId="554"/>
        </pc:sldMkLst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2653647201" sldId="554"/>
            <ac:inkMk id="3" creationId="{1A6083C5-A73D-944F-A814-953B3F9C6465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2653647201" sldId="554"/>
            <ac:inkMk id="7" creationId="{8892438D-2DA5-F04A-B067-B5EB8A7D803C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2653647201" sldId="554"/>
            <ac:inkMk id="8" creationId="{B9EC5F50-0589-684D-A6B5-72D489BC9BAE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2653647201" sldId="554"/>
            <ac:inkMk id="9" creationId="{FF552F15-4E23-7345-95FC-A0410D2341E9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2653647201" sldId="554"/>
            <ac:inkMk id="17" creationId="{3EC19E41-9E66-154C-9A30-4D472B170376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2653647201" sldId="554"/>
            <ac:inkMk id="19" creationId="{52C429F9-5F8A-8642-ACF9-F6E29DCC34BD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2653647201" sldId="554"/>
            <ac:inkMk id="20" creationId="{D3652455-930A-EA44-A461-5AA5BCEF9048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2653647201" sldId="554"/>
            <ac:inkMk id="21" creationId="{3EB115B2-5DD0-8347-B98C-2EDA58DAEC9C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2653647201" sldId="554"/>
            <ac:inkMk id="22" creationId="{01E419BF-D434-7D4D-A1C3-E8DAD99037D8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2653647201" sldId="554"/>
            <ac:inkMk id="23" creationId="{7E8B7ED9-5B0C-FD46-BF41-FCD496A89243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2653647201" sldId="554"/>
            <ac:inkMk id="24" creationId="{76CD05E9-18AD-AD49-BE49-BD077E43F5AC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2653647201" sldId="554"/>
            <ac:inkMk id="25" creationId="{F1280E9E-12F3-A84F-8AF6-A4D8A5C3F891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2653647201" sldId="554"/>
            <ac:inkMk id="26" creationId="{ABFC52FD-E58E-804F-B7F4-C9E2585936A3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2653647201" sldId="554"/>
            <ac:inkMk id="27" creationId="{B3B3AB93-AB49-3346-B15B-3E7F6D7C3EFE}"/>
          </ac:inkMkLst>
        </pc:inkChg>
      </pc:sldChg>
      <pc:sldChg chg="addSp">
        <pc:chgData name="Tom Ristenpart" userId="44426604_tp_dropbox" providerId="OAuth2" clId="{11EAB36D-F44D-6D42-B854-3632A47B02BA}" dt="2019-02-04T20:16:27.719" v="3" actId="7634"/>
        <pc:sldMkLst>
          <pc:docMk/>
          <pc:sldMk cId="1209771459" sldId="558"/>
        </pc:sldMkLst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1209771459" sldId="558"/>
            <ac:inkMk id="3" creationId="{5931F8DB-686B-7043-8AE4-90064235FA9B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1209771459" sldId="558"/>
            <ac:inkMk id="5" creationId="{621BED24-C124-F14C-B860-F88F3ED0E4D1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1209771459" sldId="558"/>
            <ac:inkMk id="6" creationId="{D66688D0-9FE7-AD48-85EF-2BB7CB1B9C4A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1209771459" sldId="558"/>
            <ac:inkMk id="7" creationId="{1D50EF87-4071-5B40-BED9-14A8730D6AB8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1209771459" sldId="558"/>
            <ac:inkMk id="9" creationId="{93CB6A35-C4AB-544D-A60B-FCA43B7C5A89}"/>
          </ac:inkMkLst>
        </pc:inkChg>
      </pc:sldChg>
      <pc:sldChg chg="addSp">
        <pc:chgData name="Tom Ristenpart" userId="44426604_tp_dropbox" providerId="OAuth2" clId="{11EAB36D-F44D-6D42-B854-3632A47B02BA}" dt="2019-02-04T20:16:27.719" v="3" actId="7634"/>
        <pc:sldMkLst>
          <pc:docMk/>
          <pc:sldMk cId="448156665" sldId="561"/>
        </pc:sldMkLst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448156665" sldId="561"/>
            <ac:inkMk id="2" creationId="{3639DC9F-1C0F-DD4E-9948-02A1DAB705DF}"/>
          </ac:inkMkLst>
        </pc:inkChg>
      </pc:sldChg>
      <pc:sldChg chg="addSp">
        <pc:chgData name="Tom Ristenpart" userId="44426604_tp_dropbox" providerId="OAuth2" clId="{11EAB36D-F44D-6D42-B854-3632A47B02BA}" dt="2019-02-04T20:16:27.719" v="3" actId="7634"/>
        <pc:sldMkLst>
          <pc:docMk/>
          <pc:sldMk cId="1812110227" sldId="562"/>
        </pc:sldMkLst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1812110227" sldId="562"/>
            <ac:inkMk id="28" creationId="{50A2BAC7-6D18-1742-A5DB-8021DF893F39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1812110227" sldId="562"/>
            <ac:inkMk id="33" creationId="{7794524D-AD77-F54C-A4E5-4D6775353AFA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1812110227" sldId="562"/>
            <ac:inkMk id="34" creationId="{FD4A28B4-DBBC-2C48-9C55-D3D915196CD4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1812110227" sldId="562"/>
            <ac:inkMk id="35" creationId="{3F6B2733-2F0D-0940-B358-F870B16F35BC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1812110227" sldId="562"/>
            <ac:inkMk id="38" creationId="{BBD160CC-D102-7748-A54A-F7380DB7E878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1812110227" sldId="562"/>
            <ac:inkMk id="40" creationId="{E24F34A6-EE6B-3A42-9F14-A3D17F058D2A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1812110227" sldId="562"/>
            <ac:inkMk id="41" creationId="{9D61F7C5-ED10-994C-A1D3-944F700778C2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1812110227" sldId="562"/>
            <ac:inkMk id="42" creationId="{92275348-C8E1-1241-8603-58C9998151A9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1812110227" sldId="562"/>
            <ac:inkMk id="43" creationId="{DA37B712-A508-8247-B664-03335B91D3BB}"/>
          </ac:inkMkLst>
        </pc:inkChg>
      </pc:sldChg>
    </pc:docChg>
  </pc:docChgLst>
  <pc:docChgLst>
    <pc:chgData name="Tom Ristenpart" userId="44426604_tp_dropbox" providerId="OAuth2" clId="{07D8153B-D026-0043-8441-9800073E46E5}"/>
    <pc:docChg chg="custSel modSld">
      <pc:chgData name="Tom Ristenpart" userId="44426604_tp_dropbox" providerId="OAuth2" clId="{07D8153B-D026-0043-8441-9800073E46E5}" dt="2019-01-30T20:20:54.182" v="1" actId="7634"/>
      <pc:docMkLst>
        <pc:docMk/>
      </pc:docMkLst>
      <pc:sldChg chg="addSp">
        <pc:chgData name="Tom Ristenpart" userId="44426604_tp_dropbox" providerId="OAuth2" clId="{07D8153B-D026-0043-8441-9800073E46E5}" dt="2019-01-30T20:12:02.455" v="0" actId="7634"/>
        <pc:sldMkLst>
          <pc:docMk/>
          <pc:sldMk cId="510508125" sldId="510"/>
        </pc:sldMkLst>
        <pc:inkChg chg="add">
          <ac:chgData name="Tom Ristenpart" userId="44426604_tp_dropbox" providerId="OAuth2" clId="{07D8153B-D026-0043-8441-9800073E46E5}" dt="2019-01-30T20:12:02.455" v="0" actId="7634"/>
          <ac:inkMkLst>
            <pc:docMk/>
            <pc:sldMk cId="510508125" sldId="510"/>
            <ac:inkMk id="5" creationId="{B41DF611-1023-1444-BA64-27322E9B05B6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16274 14606 7569,'0'33'-5,"-2"-2"0,-3-10 1,-2 3-1,2 2 0,3 5 1,-1 2-1,-1 5 121,-4 2 0,1 2 0,7 3 0,0 5 0,0 7 0,3 4-23,4 3 1,5 0 0,9 2 0,3 2 0,4 3-88,7-2 0,13-3 0,4-5 0,2-4 1,5-8 13,3-4 0,1-14 0,4-10 1,3-11 6,8-8 1,12-7 0,5-6 0,2-13 0,4-7-31,3-7 0,-7-4 1,-5-8-1,-4-6-64,-3-6 1,-5-2-1,-6 1 1,-13-1 0,-7 0-62,-6 0 1,-8 0 0,-9-2 0,-12-2-25,-8-3 1,-15-9-1,-18 2 1,-13-3-1,-12 1 124,-10 2 1,-9 17 0,-8-1 0,-4 10 67,5 12 0,-5 9 0,0 17 0,-7 7-25,-7 5 0,4 14 0,-1 9 1,6 10-1,7 6 103,3 6 0,12-3 1,11 17-1,7 7 0,8 9 65,7 12 0,6 9 0,8 3 0,7 9-109,5 3 0,11 0 1,8-8-1,11-6 21,15-10 1,9-24 0,14-6 0,5-15 0,9-14-23,10-10 1,9-6 0,15-15 0,-54-1 0,0-2-89,3-5 1,-1-2-1,0-5 1,-1-3-1,1-3 1,-1-2 0,1-4-1,-1-2 1,-3-1-1,-2-1-109,-3 0 1,-2-2 0,-4-3-1,-2-3 1,33-38 0,-10-3-69,-9-5 0,-9-9 0,-15-1 0,-9-1 0,-9-3-88,-10-2 0,-7 11 0,-9-9 1,-13 5 216,-11 2 1,-9 7 0,-8-2 0,-7 7-1,-2 10 149,3 11 0,-6 12 0,3 19 0,-10 11-2,-9 13 1,-7 11 0,-7 15-1,-7 16 1,-5 17-12,51-20 0,0 1 0,0-1 0,2 1 0,0 6 0,2 2 0,-41 39 43,10 5 1,9-8 0,14 17 0,10 5 0,12 7-74,13 10 1,11-6 0,15 6 0,11-8-38,13-7 0,19-7 0,12-16 0,12-15 32,14-16 0,19-14 0,-43-22 1,1-4-1,4-1 0,1-3 0,2-3 1,1-3-35,0-4 1,-1-4 0,5 0 0,-1-4-1,-3-5 1,-1-3 0,2-2 0,-2-1-37,-1-2 0,-1-4 0,-8-2 0,-3-3 0,-4 3 0,-4-1 0,32-41 0,-14-10-63,-9-9 1,-10 3 0,-18 2 0,-15 4-105,-9 3 0,-24-7 0,-12 0 0,-16 2 1,-20 5-134,-15 7 0,1 7 0,-11 17 0,-2 14 376,-1 16 0,-9 12 1,5 17-1,-5 12 0,-5 18 72,52-11 1,1 4-1,2 7 1,1 3-1,-1 3 1,2 3 0,3 4-1,3 1-5,1 2 1,3 2-1,4 4 1,3 2-1,2 1 1,4 0-1,5 2 1,3-1-1,5 0 1,4-1 21,-5 53 1,10-16-1,19-12 1,16-14-91,20-12 0,23-12 0,14-18 0,16-15 0,15-12-47,-52-4 1,0-3 0,-2-5-1,-1-4 1,52-26 0,-6-9-151,-8-6 1,-7-6 0,-19-3-1,-18 7-264,-25 3 0,-18 9 418,-19-4 0,-33-15 0,-17-2 0</inkml:trace>
  <inkml:trace contextRef="#ctx0" brushRef="#br1">16678 14139 7569,'0'-22'-101,"0"1"0,0 0 0,0 0 1,0-1-1,-2-1 0,-3-3 0,-4-3 1,-3 3-1,-2 0 0,-1 0 204,1-2 1,0 7-1,-7 7 1,-1-1-1,1 4 26,0 4 0,0 4 0,-3 3 0,-4 0-92,-8 0 1,-4 12-1,-5 7 1,-2 9 0,-5 5 15,-3 5 1,-1 9 0,-8 5 0,2 3-6,6 4 1,-3 2 0,7 5 0,0 5 0,0 7 48,4 5 0,6 9 0,4 2 0,2 3 40,-1 5 0,4-1 0,-1 1 0,6-3-4,9 3 0,0-12 1,12-1-1,5 1 1,7-2-42,9-1 0,14-2 1,10 0-1,9 0-74,10 0 1,14 3 0,7 1 0,-36-42 0,1-2 0,2 1 0,2-2-43,2 1 1,1-2 0,3-1-1,1-2 1,2 0 0,1-2 0,3-3-1,1-4-21,1-3 0,1-4 0,-1 2 0,1-4 1,3-7-1,1-2 0,4 0 0,2-2 0,1-2 1,1-2 32,0-2 1,1-3 0,3 0 0,0-1 0,4-3 0,0-1 0,3-2 0,0-2-40,3-2 0,0-3 0,3-5 0,0-2 0,-3 1 1,-1-1-1,0-4 0,-1-2 0,-1-2 0,-2-2 39,-2-1 1,0-2-1,0-4 1,-1-3-1,-6-1 1,-1-3 0,-4-2-1,-1-2-81,-2-1 0,-2-1 1,-4-1-1,-3-2 1,-1-3-1,-1-3 1,-2 0-1,-2-2 0,-2-1 1,-3-1-44,-3-2 1,-3 0 0,-2 5-1,-4-2 1,-6-4 0,-4 0-1,-2 4 1,-3-1 54,-4 1 1,-2-1 0,-2 0 0,-2-1 0,-2-2 0,-2 0 0,-2 0 0,-1 0 0,-2-1 0,-2 0 166,-1-1 1,-3 2 0,-14-51 0,3 53 0,-1 1-1,-1 1 1,-2 1 14,-1 0 1,-3 0 0,-4-2 0,-3 1 0,-1 5 0,-2 1 0,-6-1 0,-3 1 0,-4 1 0,-3 2-69,-1 0 1,-2 2 0,-3 6 0,-1 1 0,-2-3 0,-1 2 0,0 1 0,-2 1-49,-3-2 0,0 0 0,-5 2 0,0 2 0,2 1 0,-1 2 0,2 1 0,-1 1 0,1 3 0,0 3-28,1 1 1,-1 4 0,1 5 0,0 2 0,-5 2 0,0 2 0,4 2 0,2 1 52,3 2 1,1 2 0,-2 1-1,0 3 1,3 4 0,0 3 0,-3 2-1,1 2 1,-2 3 0,0 2 4,0 3 0,0 2 1,0 1-1,1 2 0,-1 2 1,0 2-1,0 1 1,0 2 7,0 1 1,1 2 0,-1 3 0,0 3 0,1 1-1,1 0 1,1 1 0,1 0 0,2 2 0,1 1 12,-2 3 1,2 1-1,5-2 1,2 4 0,-4 10-1,2 2 1,-1 2 0,2 2-60,-2 4 0,2 1 1,0 1-1,2 3 1,1 7-1,2 3 0,1 0 1,2 2-1,5 2 1,3 1 38,3 2 0,3 0 0,6-6 0,3 0 0,5 3 1,2 1-1,1 2 0,2 0 0,3 1 0,0 1 11,3-1 0,1 0 0,3-5 1,3-2-1,2-6 0,4-2 0,4-2 1,4-1-7,4-3 1,3-3-1,4-5 1,3-3 0,6 2-1,4-3 1,5-7-1,3-3-13,3-2 0,5-4 0,6-8 0,4-4 0,7-1 0,3-3 0,6-3 0,2-3 0,6-3 0,2-3-7,4-3 0,2-3 0,8-2 0,2-2 0,9-5 0,2-2 0,-36-1 0,2 0 0,0-1 0,3-2 0,2-1 0,0-1-5,2-2 0,0-1 0,0-1 0,-1-2 0,0 0 0,1-1 0,1 0 0,1-1 0,-1 0 0,0-1 0,0-1 0,0-1-83,0-1 1,0-1-1,-1 0 1,-6 2-1,-2 0 1,1-2-1,4-2 1,0-1-1,-1 0 1,-6 2-1,-1-1 1,-1 0 69,35-12 0,-3-1 0,-4 1 0,-3-1 1,-4-4-1,-3-3 0,-3 0 0,-3-3 1,-7 0-1,-4-3-58,-6 0 1,-5-3 0,-9-5 0,-4-2 0,-4-2-1,-4-3 1,-6-2 0,-5-3 0,-8-1 0,-5-2-13,-8-3 0,-6-1 0,-4-1 0,-6-2 0,-8-5 0,-7-2 0,-7-4 0,-7 0 33,-10-3 0,-7 2 0,-6 4 0,-6 2 0,-10-9 0,-5 1 0,-3 3 0,-3 3 27,-6 1 0,-2 2 1,26 26-1,-1-1 1,-1 3-1,-2 4 1,-1 1-1,0 1 0,-1 0 1,1 0-1,-1 1 1,-1 2-1,0 0 1,-1 2-70,-1 1 1,-1 1 0,1 0 0,-34-22 0,0 2 0,0 8 0,-1 4 0,-1 2 0,0 3 92,-1 3 1,-1 4 0,-3 5 0,-1 6 0,-1 6 0,-1 4 0,0 4 0,0 4 0,-2 5 0,1 3-2,1 3 1,-1 3-1,-2 5 1,1 6-1,4 5 1,0 5-1,1 4 1,1 5 11,-1 6 0,3 3 0,2 3 0,2 3 0,0 4 0,1 2 0,0 2 0,1 2 1,1 3-1,2 1 60,-1 2 0,2 2 1,5 9-1,2 2 1,3-1-1,2 2 1,4 2-1,4 3 1,4 2-1,2 1 43,4 0 1,5 3 0,6 1 0,6 2 0,7 3 0,6 2 0,4 1 0,4 0-29,3 3 1,3-1 0,8-1 0,5 1 0,2 8 0,4 0 0,6-6 0,6-1-56,5-5 0,7-3 0,8-5 0,6-5 0,9-5 0,7-5 0,7-1 0,7-6 0,8-4 0,7-6-25,8-3 1,6-6 0,12-6 0,6-6-1,-31-13 1,1-3 0,3-2 0,4-1 0,2-3-1,1-2-5,5-2 0,3-3 0,1-1 1,6-1-1,2-1 0,1-3 1,5-2-1,1-3 0,0-1 1,3-1-1,1-1 0,1-3 1,-30 1-1,1-1 0,-1-1 1,1-2-73,1 0 0,0-3 0,-1 0 0,-1 0 0,20-6 0,-3 0 0,1-3 0,4-1 0,1-3 0,-3-1 0,-5 0 0,-2-3 0,-2-1 32,-4 0 0,-2-3 0,-1 0 0,-8 1 1,-1-2-1,-4-2 0,-8 0 0,-2-3 0,-3-1 1,27-24-1,-5-4 0,-11-1 0,-4-5-48,-7-2 0,-6-3 0,-12 1 0,-7-3 0,-10-2 0,-7-1 0,-9-4 0,-8-3 5,-6-7 1,-10-1-1,-12-5 1,-11 1 0,1 29-1,-4 1 1,-5 0-1,-6-2 1,-3 0 0,-5 1-1,-5-2 1,-4 2 0,-3 0 65,-4-2 1,-1 1-1,-5 1 1,-9-2-1,-5 1 1,-2 2-1,-3 1 1,-2 2 0,-1 2-1,-1 5 1,-2 2-1,-1 3 44,0 4 0,-1 3 0,-1 5 1,1 10-1,-1 4 0,-1 6 1,-3 4-1,-1 5 0,0 4 1,2 5-1,0 4 0,0 5 0,3 3 1,1 4-1,1 3-57,3 5 1,0 2 0,2 3-1,3 1 1,1 2 0,2 3-1,5 4 1,3 3 0,2 1-1,1-1 1,3 1 0,0 2-1,-32 19 1,2 3-184,3 3 1,3 2-1,8-2 1,3 2 214,0-1 0,4 2 0,8 0 0,3 1 0,0 1 0,2-1 0,5-3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8616 17626,'-12'-43,"12"10,14-7,14 4,15-4,16-5,7-2,5-3,19-11,2 0,-41 25,2 1,3-2,1 0,3 1,1-1,2-2,2 0,0 3,2 1,0 1,1 0,-2 0,0 2,-6 4,-2 1,46-20,-16 12,-15 13,-26 11,-6 1,-20-2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9871 17413,'0'-43,"-10"10,8 12,-8 12,10 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22060 14202,'-33'-9,"16"-5,27-12,23-5,19-2,0 7,-5-5,-9 1,-7 15,-22 1,-9 28,-28 8,-22 13,-6 1,-4-13,6-4,2 0,10-10,6-1,20 1,16-2,16-7,41-9,2-3,2-5,1 5,-3 1,-2-1,2 0,-5 5,3-7,-19 0,-26 2,-34 5,-13 4,-10 3,-5 0,-4 10,-12 4,-3 3,-2-3,3 5,11-5,7 2,5-2,3 5,-1-4,24-6,22-2,30-7,28-7,22-7,14-12,19-5,-56 16,0-1,-1 1,1 0,-1 0,0 1,33-7,-7 0,-12 0,-9-3,-28-4,-15 13,-38 1,-18 10,-20 4,-13 0,-8 9,-9 5,0 3,0-3,12 5,9-7,12-1,7 18,31 4,7 21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17550 5039,'-16'-54,"-6"4,15 15,-30-3,8 12,-9 7,-4 9,-1 1,1-1,-1 1,1 0,-1 4,-9 3,-7 2,-7 0,-7 0,-3 0,-2 0,-10 0,-4 0,-7 0,2 7,0 0,-2-3,-3-1,-6-3,-6 0,3 0,-5 0,-2 0,0 7,56-3,1-1,1 0,-1-1,-59 0,2-2,55 0,0 0,-55 0,-2 0,-1 0,8-2,-6-3,1-2,0 2,57 4,-1 0,-4 1,0 0,-2 0,1 0,2-1,0-1,3-1,1-1,-2 3,1 0,1-2,1-1,-1 2,-1-1,2 0,0-1,-56-5,10-6,-1 6,1 2,0 0,2-7,2 7,3-1,-3-1,7 7,1-8,2 3,0 0,2 2,-2 3,2 0,2-3,-2-2,-6 0,1 7,0 0,1 0,-15-3,3-1,-8-4,55 6,-2 0,-3 0,0 1,-3 1,-1 0,0 0,-1 0,-3 0,-2 0,-2 0,-2 0,-4 0,-1 0,2 0,1 0,-2 1,1 1,0 0,1 0,1 2,0 0,-1 0,1 1,2-3,1 1,-1 1,0 1,4 1,0 0,-4-2,0-1,4 3,2 0,0-1,0-1,0-1,0-1,1-1,1 0,0 1,1-1,-5 1,-1 1,-2 0,-2 1,-1-2,0 0,-2 3,-1 0,-2-1,0-1,1 0,1-1,1-1,1 0,1-1,0 0,1 0,2 0,4 0,2 0,3 0,2 0,3 0,1 0,-55 0,10 0,2 0,4 0,8 0,14 0,7 2,5 3,2 2,8 0,-1-7,28 0,22 0,40-7,53-2,13-1,12 1,-48 2,2 0,7 2,2 0,5 0,3 1,6-1,1 0,4 3,1 0,7-3,1 0,4 1,1 1,4 0,2 1,2 1,2 0,-34 1,2 0,0 0,2 0,0 0,1 0,3-1,0 1,1-1,3-1,0 1,1-1,3 0,0 0,1-1,2-2,1 0,0 1,2 0,2 1,0 0,-1 0,0-1,1-1,-1 0,0-1,1 1,-1 0,0 2,1-1,0 0,0 0,0 0,1 0,-1 0,0 0,0 1,0 0,0 0,-1 0,0 0,-1-1,-3-1,0-1,-1 1,0 1,0 0,0 0,-1 0,0-1,0 0,1 0,2 0,-2 1,-5 0,0 0,0 0,5-1,1 0,0 1,-3 0,-1 1,0 0,-1 0,-1 0,0 0,-2 2,0 0,-1 1,-2-3,-1 1,1-1,0 2,-1 0,1 1,-3 0,0 0,0 0,-1 0,0 0,-1 0,-2 0,0-1,-1 0,-1-1,-1 1,-1-1,36-2,-2 1,-5 0,-1 1,-4 1,-2 0,-9 1,-2 0,-2 0,-1 0,-2 0,-1 0,-3 0,-1 0,-2 0,0 0,-4 0,-1 0,0 0,1 0,0 0,-1 0,-3 0,0 0,-3 0,1 0,-3 0,0 0,-4 1,-1 0,57 6,-7-4,-11 4,-11-5,-8-2,-15 0,-12 0,-2 0,-4 0,-22 0,-19 0,-33 0,-22 0,-23 0,-16 0,-26 0,46-1,-1 0,-7-2,-1-1,-10-3,-1-1,-5 2,-3 1,-4-2,-3-1,-3 0,-2 0,-7-1,-2-1,35 3,-1 0,0 0,-4 0,1 1,-2 0,-5 0,-1 1,-1-1,0 1,-1 1,0-1,-1 0,-1-1,0 1,-4-1,-1-1,0 1,-2-1,0 0,0-1,-2 1,-1 0,1 0,-2 0,0 0,0 0,-1 0,0-1,1 2,-1 0,0 2,0-1,3 1,-1 0,1 1,1-1,-1 1,1 0,0 1,2 1,-1 0,-2-1,0 2,1-1,1 1,0 0,0 0,-2 0,1 0,-1 0,0 0,-1 0,1 0,0 2,1 0,-1 1,1 0,0 0,1 1,0-1,1 0,0 0,1 1,-1 0,1 0,1 0,0 0,0 0,4-2,0 0,1 1,-1 0,0 2,0-1,-2 0,-1 0,1-1,0 1,0 0,2 0,4 1,2-1,0 1,3 1,1 1,0-1,4 0,1 0,1-1,-36 2,0 0,3 1,1 1,5 0,1 0,5 2,1 0,1-1,1-1,5-2,-1 0,1 2,-1 1,5-3,1 0,-1 3,0 1,-1 2,0 0,0 1,0 0,2 4,1 0,-4-2,-1-1,2 0,0 0,3 0,1 1,4 2,1-1,11-2,3-1,2 0,2 0,4 0,1 1,-49 13,8 0,22-9,10-2,9-3,7-7,9 5,1-3,-1 8,1-3,8-5,18 10,23-7,19 0,12-5,26-5,14-2,21-2,19-5,-54 5,2-1,11-3,2-2,4 0,2-1,7 1,3 0,3 1,2 0,10-3,2 1,-32 4,1 0,2 1,5-2,2 0,1 1,5 0,1 1,1-1,5-1,2-1,1 1,12 1,2 1,2-1,-29 1,2 0,0-1,0 1,1 0,1 1,0-1,0 1,1 1,0 0,0 0,1 1,6 0,1 0,1 1,0 0,1 0,0 0,0 0,1 0,1 0,2 0,-1 0,0 0,1 0,1-1,-1 1,0 1,-1 0,-1 1,-1 0,1 0,-1 0,1 0,-1 1,0-1,0 1,-1 0,1 0,0 0,2 1,0-1,0 1,1-1,-2 0,1 0,-1 0,1 0,-3 1,1 0,-1 1,-1-1,-3-2,-1 1,-1-1,0 0,0 0,0 1,-1-1,1 0,-1 1,-1-1,1 1,-1-1,-3 0,-1 0,0 0,0-1,2 0,0-2,-1 1,0 0,-4 0,0 0,-1 0,-1 0,24 0,-2 0,-1 0,-5 0,-1 0,0 0,1 0,0 0,-2 0,-6 0,-1 0,-2 0,-1 0,-1 0,-1 0,-6 0,-1 0,-2 0,31 0,-5 0,-14 0,-3 0,-6 0,-1 0,-9-1,-1 0,-6-2,-3-1,-3 0,-2-2,39-10,-6 1,-10-1,-24 4,-4 0,-10 0,-4 1,11-4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9573 15648 7569,'-2'-30'0,"-6"-6"383,-3 5 1,-4 1 0,1 6 0,-2-2 0,-3-2 0,0 2-1,2 4 435,3 8 0,12 5 1,-1 11-659,8 5 1,9 15 0,-4 15 0,-1 11 0,1 8-35,-6 6 0,-1 18 0,-3 5 1,-3 5-1,-4 2-88,-7 0 1,-2 0 0,-1-7 0,5-4-94,3-11 1,2-3 0,7-23-1,0-6-509,0-5 0,2-7 1,5-14 25,7-12 0,3-19 0,-3-19 1,-7-9-1,-4-12 263,-3-9 0,0-10 1,0-14-1,0-10 176,0-9 1,0 0-1,0-7 1,0 2-1,0 5 429,0 2 0,2 22 0,3 9 0,2 14 727,-3 15 1,-1 8 0,-3 25-407,0 9 0,-10 21 1,-4 28-1,-5 13-313,-2 6 1,7 20 0,2 4 0,2 2 0,3 0-215,-2-2 1,7 1 0,-6-4 0,8-4 0,8-7-434,6-5 1,-2-4 0,2-8 0,2-9-178,3-7 0,3-19 0,-1-1 1,0-6-740,0-7 976,1-3 1,-8-6 0,-2-11-1,-3-13 25,-4-10 1,-3-14 0,-2-4 0,0-8 0,-2-9 62,-5-12 0,4 7 0,-6-3 0,2 10 371,0 10 1,-3 18 0,3 6-1,-5 8 466,1 10-761,-8 12 0,7-2 1,-7 11-1,2 5-433,3 7 0,2 12 0,-2 5 1,7 0 517,5 0 0,11 6 0,3-4 0</inkml:trace>
  <inkml:trace contextRef="#ctx0" brushRef="#br0">8679 17519 7569,'-2'-21'519,"-3"0"0,-2-1-206,2 1 1,3 5 0,4-3 0,8-5 0,11-2-124,12-5 1,10-2-1,4-9 1,7-1-131,8 1 1,-1 4 0,17-2 0,3-5 0,4 0-8,7 0 0,7 0 0,-43 22 0,2-1 0,2-2 0,0 0-42,3-1 1,0 0-1,-4 3 1,0 0 0,-3 0-1,-1-1 1,47-20-815,-10 2 645,-5 1 0,-11 9 1,-10 5-1,-14 6-142,-17 8 1,-13 5 0,-15 11 353,-14 5 1,-26 5 0,-12 12-1,-7 1 127,-7 4 1,-12 9 0,-7-5 0,-7 2 140,-8 1-328,-3-10 1,-11 14 0,1-5 0,-1 5 25,1 3 1,50-22 0,-1 0 0,-1 1-1,0-1 1,0 0 0,0 0 0,0 1 0,0-1 166,-53 21 1,9 1 0,8-1 0,4-1-29,7-6 1,22-4 0,6-10-1,15 0-303,12 1 1,16-11 0,17-4-577,21-4 0,19-20 0,26-6 1,11-10-234,15-12 1,10 2 952,-48 18 0,2 1 0,2 1 0,-1 1 0,-2 0 0,-1 1 0</inkml:trace>
  <inkml:trace contextRef="#ctx0" brushRef="#br0">9956 17370 6078,'2'-14'715,"3"0"1,4-3-394,3-1 1,2-4-1,5 1 1,-2 0 74,-3 0 1,-9-1 0,2 1 342,-5 0 0,-2 7-430,0-1 0,-9 11 0,-5-3 0,-5 7 0,-3 4 53,1 3 0,-7 10 0,-3-3 0,0 7-173,1 8 0,-6-3 1,5 9-1,-2 3-94,-5 2 1,8 3 0,1-1 0,6-2 0,4-2-33,5-2 0,-3-8 1,10 5-404,2-2 0,12-3 0,10-9 0,7-5 0,6-7-110,3-4 1,3-6 0,6-2 0,1-4 262,-1-3 1,-1-2-1,-6-5 1,-7 3-1,-4 4 190,-3 2 725,-9 3 0,-5 7 0,-14 0-214,-7 0 1,-7 0 0,-5 3-1,-3 1-383,3 3 0,3 10 0,1-5 0,1 2-79,0 0 0,-3 3 0,-2 9 0,-4 4 0,-1 6-64,0 9 0,0-3 0,5 8 0,-2-3 1,2 0 0,2 3 0,13 0 1,3-10-1,6-3-244,2-1 0,17-12 1,6-1-1,8-9-292,7-4 0,11-6 0,8-8 0,5-8 0,-1-5-150,-4-6 0,2-10 0,-9 4 0,-3 3-1599,-2 3 2295,-3 2 0,-9-10 0,-2-2 0</inkml:trace>
  <inkml:trace contextRef="#ctx0" brushRef="#br0">10339 16945 7569,'-22'12'1909,"1"-5"1,21-14-1965,14-7 1,17-7 0,16-5 0,5 0-232,3 7 1,-8 0 0,3 12-1,-5 2 111,-3 3 1,-9 2 0,-7 2-1,-9 7 451,-10 13 1,-14 8 0,-10 15 0,-9 2 0,-9 5 370,-5 3 0,-8-8 0,3 3 0,8-5 0,3-5 202,8-5 1,12-4-1,7-10-1121,5 0 0,21-9 1,11-5-1,15-4-232,12-3 1,7-10-1,4-4 1,1-5-1,-5-2 504,-5 0 0,-2-1 0,6 1 0</inkml:trace>
  <inkml:trace contextRef="#ctx0" brushRef="#br0">6829 16966 6804,'0'-33'78,"0"3"1,-3 8 0,-1 1 0,-6 0 0,1 0 0,-3-1 0,0 1 0,-5 0 0,-4 0 0,-5-1 0,-5 3 158,-2 5 0,0 5 1,-5 9-1,3 0 0,-5 0-97,-7 0 0,-1 16 0,-8 8 0,-4 7 2,-1 6 1,-3 11 0,0 1-1,3-1 1,7-4 59,11-1 1,10-8 0,12-2 0,2-2-233,5-5 0,6-2 0,18-5 0,11-5 0,12-7-214,7-5 0,12-4 1,3-8-1,2-8-7,-1-8 0,-1-10 0,1 3 0,-4-5 0,-2-7 4,0 1 1,-1 6 0,-9 5 0,-2 2 406,-2 5 0,-10 2 0,2 5 1,-7 3-1,-4 4 169,-3 3 0,-9 4 0,2 12-101,-5 7 1,-2 7 0,-2 8-1,-3 6 1,-4 5 167,-3 3 0,-2 9 1,-8 5-1,-1 6-146,-6 8 0,6 5 0,-6 11 1,6 5-201,2 8 0,-1-4 0,1 1 0,2-2 0,5-8-126,7-7 1,7-9-1,7-14 1,7-7-810,5-5 0,12-12 0,4-7 0,8-10 885,6-9 0,-4 5 0,7 0 0</inkml:trace>
  <inkml:trace contextRef="#ctx0" brushRef="#br0">6978 17285 7569,'14'-7'195,"0"0"1,5 0 0,7 0 70,9 0 0,17-7 0,10 4 1,9-2-1,4-2-226,6 2 0,4-6 1,5 3-1,-1-4 1,-4-2 5,-4 0 0,-8 0 1,0 2-47,-9 5 0,-14-5 0,2 7 0</inkml:trace>
  <inkml:trace contextRef="#ctx0" brushRef="#br0">6956 18072 7569,'22'-73'585,"13"7"1,15-1 0,18 15 0,10 17 0,3 9-551,-3 5 0,-3 0 0,6-1 0,-6 1-273,-2 0 0,3 2 1,-10 5-1,-7 9 0,-4 10 238,-8 9 0,-2 24 0,-3 7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26102 11906,'26'-16,"-7"-6,-7-8,-8-8,-6 12,-12 5,-3 14,-20 0,-8 4,7 6,-9 4,-1 7,8-2,5 2,9 0,-5 7,31-11,14-10,17-12,4-2,8-8,2 6,11-12,-6 4,-14 12,-6-7,-37 17,-14-5,-15 4,-6 3,9 0,12 0,58-19,-6 12,33-14,-14 5,-32 4,-18 5,-28 7,-29 7,-4 7,-3 5,0 2,0-2,3-2,2-3,5 2,2 3,9 2,8 1,18-11,17 6,28-10,13-2,6-5,2-7,8 4,-5-6,3 2,4 0,0-7,-3 7,-6-1,-5 1,-2 0,-10 0,-10 7,-23 0,-23 3,-20 4,-11-5,-3 15,3-8,-1 0,1 1,14 4,-3-5,3 3,19-7,23 19,34-10,16-5,2-4,0-5,-2 0,-4 0,-4 0,-1 0,0 0,-25 0,-18 0,-18 0,-25 0,-2 2,-2 3,-3 2,1 7,6-7,0 10,34-8,21 6,23-8,15-5,-3-2,3 0,-3-2,-2-5,-2 4,-1-4,-18 5,-24 4,-29 5,-8 5,-6 0,8 4,-1-6,-2 2,17 2,7-2,30-5,20-5,-3-2,9-2,-1-5,-1-5,-7 0,-24 3,-23 9,43-10,-20-2,48-9,-19 0,-24 2,-26 5,-21 7,-14 4,-3 3,-4 0,-1 0,6 0,4 0,2 0,1 0,37-2,21-5,25-7,11-12,4-3,-13-1,-15 1,-18 13,-17-6,-8 13,-20-5,-1 9,3-14,22 7,13-9,0 14,-9 14,-9 5,-6 28,1-7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19571 10248,'-9'-43,"16"10,-14 12,26 2,-17 7,-4 1,-20 3,-11 6,-7 2,-2 0,-1 0,0 0,20 0,16 0,28-2,12-3,7-2,3 0,-1 4,1-1,-1-3,1 0,0 4,-1-2,1-2,-1 3,3-6,5 3,2-7,4 7,-4-10,-33 15,-19-5,-23 4,-15 3,-5 3,-2 2,-4 2,-6 2,-11-4,-2 4,-6 1,-1-1,6 5,1-4,9-1,9 1,5-3,3-7,8 9,32-6,26 4,18-7,15-7,-5 2,0-7,-2 3,-1 4,8-5,-5 1,2-3,-6 0,1-2,-27 2,-22 8,-24-3,-14-1,-4 8,-3 0,-3 3,-1 4,-10-5,4 8,1-3,4 0,5 0,3-5,-1 5,20-4,25 6,33-11,15-3,9-4,5-3,-5 0,12-4,-7 4,-7 2,-5-4,-10 5,1-1,-1 1,-18-8,-17 8,-28-5,-12 7,-12 4,-12 3,0 3,-14 1,3 6,-3 2,5-5,-5 7,7 0,7 0,8 0,13-4,8 11,21-14,18 7,23-9,10-5,1 0,3 0,4-2,2-5,3 2,7-9,-1-1,1 4,-9-1,-6 7,-4-4,-2-3,-10 7,-10-4,-23 9,-23 0,-20 0,-2 0,-4 2,4 3,2 2,8 2,-1-2,29 5,0 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29676 3933,'0'-42,"0"-1,-5 10,-7 2,-9 1,-7 13,-1-4,-11 7,-9 0,1 7,3 4,0 1,-4-5,13 4,10-8,33 6,24-2,19 0,14-3,21 5,0-6,2-1,1 0,-6 5,-6-5,-12 3,-12 4,-19-4,-26 1,-35 1,-60 7,-18 0,44 0,-1 0,-7 0,0 0,2 1,1 1,2 0,0 0,-53 8,10 2,4-8,26 6,16-3,12 0,29 0,28-7,29-2,54-3,6-4,11-3,2-5,6 5,-4 1,-9-1,-14 0,-15 7,-16-2,-8 5,-20 2,-25 0,-30 0,-23 2,-22 5,-7 7,-3 5,3 3,5-1,9 0,26 10,29 0,40-5,23 0,31-19,10-3,6-1,-13-3,-13 0,-13 0,-12 0,-15-3,-21-4,-42 5,-45-5,-3 4,0 3,5 0,8 0,-1 0,19 0,42 8,39-1,18-3,10-1,5-3,-6 0,-8 0,-8 0,-33 7,-28 0,-38-2,-33-3,-12-2,5 2,12 3,13 2,18 12,1 2,13 12,14 8,9 20,12 10,19 0,4 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26230 11842,'-33'-18,"2"3,19-6,3 2,9 5,0-14,0 2,0-10,0 10,9-4,-18 18,-6 5,-20 7,-15 7,3 7,9 5,3 2,16 3,-2 4,13-14,4 15,18-15,2-5,22-2,7-4,-2-6,6-1,-4-3,-2 2,6-5,1 3,-24 0,-26 7,-24 0,-13 3,-6 4,1 4,-1 1,0 7,-1-2,-6 9,14 0,1 9,23-16,19 2,7-14,22-2,2-10,-5-6,2-11,-18 10,-17 3,-29 11,-8 5,-6 8,8-4,-3 4,-7 1,2-6,15 6,30-9,29-2,2-3,12-4,2-5,-18 4,6-4,-23 5,5 7,-25 9,6-9,-10 21,19-19,3 0,25-7,3 0,2 0,3 0,-20-10,-8 1,-30-8,-13 3,-3 7,-4-5,-3 3,17 2,-3-12,24-9,-5 9,15-10,-29 27,-9-5,-10 2,-5-2,20 0,8-14,25 4,18-11,5 4,17 3,-24 9,-7-7,-29 7,-11-9,-2 0,1 0,13 9,-1 2,6 17,4 1,21-4,14-1,8-3,-1 0,1 0,-8 0,1 0,-29 28,0 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25719 10609,'28'-28,"1"4,4 3,5 5,4-3,1 0,-27 0,-20 5,-27 7,-23 4,-3 6,-7 1,-7 3,-2 10,-3-5,10 2,9 0,5 3,10-6,6 4,24-4,12 4,26-8,22-5,16-2,9 0,14-2,5-5,8-8,4-3,0-4,-3 1,-4 2,-2 5,-3-5,-9 5,-5-3,-7 3,-15-2,-6 6,-5-2,-19 1,-19-4,-19 6,-33 9,-7 2,-12 5,-11 8,-10 3,-7 4,-8-1,-1 0,1 0,6-6,11-1,7 0,13-2,15 4,13-9,30 1,15-8,25-3,17-2,2-2,17-9,0 2,10-5,4-3,-10 1,-1 0,-6 0,-4-1,-10 1,-16 9,-45 3,-31 11,-26 8,-21 11,-16 3,-15 9,0 0,0-3,5 1,12-2,11-11,15-1,16-3,20-9,51 9,33-14,24-7,16-2,20-17,-1 4,3-1,-5 1,-12 8,0-5,-16 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27102 680 7910,'0'-21'839,"0"9"1,-3 0 0,-4 8-1,-4-1 1,-1 7-25,5 10 0,-3 17 1,3 6-1,0 8 1,0 6-713,0 8 1,-7 4-1,7 3 1,-1-3-1,1-2 1,0-2 1,0-10 0,7 3 0,0-5-521,0-3 0,10-6 1,4-3-1,5-2 0,4-8 126,6-6 0,1-5 0,8-8 0,-2 3 1,2-4 214,2-8 0,9 0 0,3-9 1,0 0-23,0 2 0,5-4 0,-5 9 0,0 2 124,0 2 1,5 3-1,-8 0 1,1 3-1,0 2-66,-1 2 0,1 7 0,-5-7 0,2-2 0,0-1-31,-6 3 0,-1-4 1,-9 4-1,-1-5 29,1-2-1,-3-7 1,-6-2 473,-1-3 1,-2-2 0,-3-8-1,-4 1-18,-2 0 0,-3 7 1,-10 2-1,-1 0-390,-3 0 1,-1-2 0,6-7 22,-5 0 1,5-8-1,-5-1 1,4-3-598,3-5 0,0-5 1,0-4-1,0-3 0,0 3 654,0 2 0,0 12 0,0 5 1,0 4-1,-2 5 326,-5 5 1,2-2 0,-9 6-128,-3-2 0,8 5 0,-1-5-508,1 3 0,7-8 0,-5 3-513,4-5 1,3 5 817,0 0 0,-2 9 0,-5-2 0,-12 5-95,-14 2 0,-5 2 0,-19 5 0,-4 7 627,-8 5 1,-7 3 0,-6-1 0,1-2 0,8-5 0,7-5-797,12 1 1,9-8 0,12 3 186,11-10 1,13-7-1,18-9 1,15 0-24,16 0 0,3-1 0,9 1 0</inkml:trace>
  <inkml:trace contextRef="#ctx0" brushRef="#br0">29250 765 7110,'-11'-21'378,"1"0"0,10 0 0,0-1 0,3 1 0,1 0 0,3 0 0,0 2 1155,3 5 1,-8 6-790,5 16 1,-4 13 0,-3 14 0,0 8 0,-3 6-358,-4 8 1,-2-3-1,-8 3 1,5 2 0,1 3-450,-1 1 1,7-8 0,-2-6 0,7-4 62,7-2 0,7-10 0,12-5 0,7-7-936,8-6 1,-1-6-1,16-11 1,6-8 0,6-11 503,10-12 1,3 0 0,-1-3-1,-2 1 1,0 2 409,-2 4 1,-12 8-1,-15 7 1,-4 7-30,-2 5 1,-10 2 0,-5 0 1393,-4 0 1,-5 9 0,-5 5-421,-7 5 1,-5 2-1204,-2 1 1,3-11 0,4-3-62,7-6 0,-2-12 0,0-4-400,-3-5 0,5-2 0,-7 0 1,-2 0 761,-3-1 0,-4-6 0,-3-3 1,-4 1-1,-3-4 127,-4 1 1,-3-9 0,-3-8-1,1 3 1,0 0 98,0-3 1,-3 5 0,-2-4 0,-2 4 65,2 2 0,-5 10 0,0 7 0,-2 7-21,-5 5 1,-2 9-1,0-2 1,0 5 0,2 2-48,0 0 0,-7 0 0,12 0 1,0 0-1,5 0 558,4 0-2185,12 0 0,5 0 0,16 0 0,13 0 1381,11 0 0,7 0 0,3 0 0</inkml:trace>
  <inkml:trace contextRef="#ctx0" brushRef="#br0">27676 1680 6422,'0'-15'316,"0"1"1,0-2 0,0-3 901,0-2 1,0 6-424,0 1 1,0 12 0,3 2-325,4 12 1,-5 9-1,5 7 1,-5 8-1,-2 6-32,0 8 1,0-3-1,0 7 1,-2 1-279,-5-1 0,5-7 0,-8 3 0,3-3-594,0 3 1,0-12 0,7 4 0,0-4 0,0-5-2105,0-5 0,2-4 2537,5-3 0,5-9 0,9-2 0</inkml:trace>
  <inkml:trace contextRef="#ctx0" brushRef="#br0">27506 2573 6078,'14'-12'0,"0"5"0,3 4 0,-8 3 0,1 0 0,-10 0 0,9-9 0,3-3 0</inkml:trace>
  <inkml:trace contextRef="#ctx0" brushRef="#br0">27570 2573 7569,'-7'14'-1300,"0"0"1300,2 2 0,3-6 0,2 9 0,0-7 0</inkml:trace>
  <inkml:trace contextRef="#ctx0" brushRef="#br0">27549 2551 7569,'11'-2'548,"-4"-5"0,-4 2 402,-3-9-227,0 9 1,0-7-180,0 5 0,-3 5 0,-4-5-278,-7 5 1,-5 2-1,-2 0 1,0 0 0,-3 0-70,-4 0 1,2 0 0,-7 0-1,2 0-140,5 0 1,0 0 0,2 2 0,1 3-56,4 2 1,2 9 0,-2-2 118,5 5 1,5-4-481,9-1 1,0 0 385,0 7 1,0 0-1,0 1 159,0-1 1,0 3-1,-3 2 1,-1 2-1,-4 0-20,4 3 1,-6 2-1,1 7 1,-1-2-1,-1-3-75,-1 3 0,7 0 0,-4 0 0,1-5-283,1-2 1,0-3-1,7-7 1,0 0-48,0 1 1,7-1-1,3-2 155,2-5 1,2 3-1,7-10 1,0-3 0,1-1 56,-1-3 0,10 0 0,4 0 0,8 0 0,4-3-59,3-4 0,6 3 0,-4-8 0,0 2-37,0 6 1,5-6 0,-7 3-1,-5 2 162,-8 3 0,1 2 0,-9 0 0,-3 0 229,-3 0 1,-4 2-1,-2 3-166,-3 2 1,-7 7-439,7-7 0,-7 0 0,7-9 0,3-5 95,2-7 1,2-12 0,-2-2 0,-2-1-25,-3-2 1,-7 5-1,5-9 1,-3-3-1,-4-2 441,-3-2 0,-2-1 0,0 1 0,0-1 83,0 0 0,0-1 0,-2-4 0,-3-1-109,-2 1 1,0 11 0,7 4-1,0 2 1,0 5-61,0 2 1,0 3-34,0 0 0,-2 9 0,-6 5 0,-6 7 103,-5 7 0,-4-2 1,-6 9-1,-6 2 151,-5 3 1,-3-5 0,1-2 0,-1-2 0,3-6-197,4-1 0,-1 4 0,8 0 1,3-2-1734,3-3-454,1-2 0,13 0 2072,9 0 0,9 19 0,13 5 0</inkml:trace>
  <inkml:trace contextRef="#ctx0" brushRef="#br0">27655 2828 7569,'14'0'112,"0"0"0,-9-3 619,2-4 1,-5 3 0,-2-11-214,0-1 1,0 4-1,0-2 1,0-3 129,0-2 0,0-2-430,0 0 1,-2 9-1,-5 5 1,-7 7-1,-5 7-341,-2 7 0,-3 15 1,-2 8-1,-2 11-118,2 8 0,2 3 0,3-2 1,2-7-353,5-5 0,4 4 0,10-2 1,0-6-1,3-11-427,4-6 0,4-5 1020,11-5 0,8 5 0,4-7 0</inkml:trace>
  <inkml:trace contextRef="#ctx0" brushRef="#br0">27463 3062 7569,'-30'-10'284,"6"8"1,-4-5-1,6 2 2253,8-2-2289,-5 5 1,26-8 0,3 8 0,11-3 0,10-4-738,2-3 0,5 7 0,9-4 0,3 1 0,-3-1 489,-2-3 0,7-2 0,2-7 0</inkml:trace>
  <inkml:trace contextRef="#ctx0" brushRef="#br0">29931 1531 7569,'0'-21'0,"0"-1"0,-2 1-110,-5 0 1,2 7 1557,-9-1 0,9 1 0,-2-2-874,5 9 0,2 18 0,0 27 0,0 9 0,0 10 0,0 5-210,0 1 0,0 4 0,0 1 0,0 3-256,0-3 0,0-9 0,0-4 0,0-3 0,0-5-301,0-2 0,0-5 0,0-5 1,0-6-945,0-6 1,0-1-1,2-3-3085,5-5 4222,-5-5 0,17-9 0,-7 0 0</inkml:trace>
  <inkml:trace contextRef="#ctx0" brushRef="#br0">30101 2509 7569,'-14'0'2878,"2"-3"-1853,3-4 1,2 3-897,7-11 1,-3 4 0,-4-4-1,-7 8-5,-5 5 0,-2 2 1,-3 0-1,-4 0 1,-5 0-49,0 0 0,-14 0 0,6 0 0,1 0 68,2 0 1,5 0 0,-2 0-1,6 0 1,6 0 106,2 0 1,6 7-1,4 3-150,1 1 0,3 4-394,7 6 0,0-7 0,0 0 102,0 3 0,0-5 1,2 2 255,5 2 1,-4 3 0,6 2 0,-2 3 34,0 4 1,1-2 0,-8 10 0,0 2 171,0 2 0,-8 5 0,-1 2 0,0 2 0,-1-1-348,5-3 0,-4 2 0,2-2 0,2-5 0,3-2-269,2-5 0,2 5 0,5-10 0,5-2 150,0-2 1,7-3 0,-3-2 0,8-5 117,4-7 0,3-5 0,-3-2 1,8 0-1,2 0 182,-3 0 1,5-7 0,-4 0-1,4 0 1,2 0 89,1 0 0,-8 0 0,-1 7 0,-1 0-88,0 0 1,-7 0-1,2 2 1,-2 3-127,2 2 1,-11 7 0,4-7 0,-2 0 0,0 0-417,2 0 0,-6 1 0,-1-11 0,2-4 48,3-7 1,0-14-1,-2-5 1,-6-3 162,-1 1 0,-3 2 1,-5-5-1,3 2 141,2-1 1,0-4 0,-7 1-1,0 2 1,0 5 232,0 3 1,0-8 0,0 5 0,0 0 0,0 2 26,0 0 0,0 8 1,3-6-1,1 6-41,3 1 0,1 1 0,-8 0 23,0 0 1,0-1-1,-3 3 1,-2 3-1,-4 4 194,-3 3 1,-2-8-1,-10 5-141,-4 1 1,2-1-1,-7 7 1,0-2 0,0 0-170,-5-3 0,-2 8 0,-3-5 0,3 5-518,5 2 1,4 0 0,12 2 0,5 5-3023,7 7 3497,4-4 0,3 18 0,0-4 0</inkml:trace>
  <inkml:trace contextRef="#ctx0" brushRef="#br0">30165 2679 7569,'-2'-14'-224,"-5"0"0,-7-1 1181,-5 4 0,-3 1 0,1 10 1,0 0-1,0 0-93,-1 0 1,1 0-1,0 2 1,-1 6-706,1 6 0,0 16 0,0 11 1,2 11-311,5 9 1,-3 0 0,10 15 0,2-3-1,3-4-444,2-3 0,9-5 0,8-4 0,6-7 0,6-5-1433,-3-3 0,-5-9 2028,-7-5 0,5-4 0,-7-3 0</inkml:trace>
  <inkml:trace contextRef="#ctx0" brushRef="#br0">29655 3232 8502,'2'-22'1611,"5"1"0,7 2-1202,5 5 0,12-5 1,4 7-1,6-2 1,1 2-1309,1 3 0,6 2 899,1 7 0,0 0 0,-8 0 0</inkml:trace>
  <inkml:trace contextRef="#ctx0" brushRef="#br0">27612 3508 7569,'-11'2'1421,"3"6"0,8 6 0,5 5 1,5 4-757,1 6 0,-6 13 0,2 15 0,-4 4 0,-3 5 0,0 3-940,0 2 0,0-7 1,0-10-1,0 0-1610,0 1 1,0-8 1884,0 2 0,9-13 0,3-5 0</inkml:trace>
  <inkml:trace contextRef="#ctx0" brushRef="#br0">27378 4507 7569,'-9'-11'1120,"-5"1"0,-5 3 415,-2 0 1,6 0 0,1 9 0,0 5-1222,2 7 1,-4 15-1,9 6 1,2 5 0,2 5-203,3 5 1,-2-3 0,-3 7 0,-2 1-155,3-1 0,1-7 0,6 1 0,1-8-923,3-5 0,10-9 1,-3 3-1,5-6 671,2-2 1,-4-2 0,2-4 0,4-8 0,3-3 428,5 3 0,-5-4 0,10 4 0,-1-5 0,3-4 137,4-5 1,-11 4-1,12-6 1,-3 2-100,0 0 0,-5 0 1,-1 7-1,-1 0-128,0 0 1,-7 0 0,2 2-1,-4 3-97,-3 2 1,-7 0 0,-2-5-31,-3 5 1,6-7 0,-8-2 0,0-14-414,2-10 1,-6-12 0,4 2-1,-5-6 125,-2-8 0,0-4 1,0-8-1,0 3 1,0 3 244,0-3 0,0 7 1,0 2-1,2 8 0,3 6 312,2 8 0,0 4 1,-4 5 559,4 5 443,-5-5-1025,8 17 0,-13-8 1,-4 10-1,-7 0-116,-5 0 1,-2 0 0,-3 0-1,-4 0 197,-8 0 0,-9 0 0,-7 0 0,-7 3 221,0 4 0,-5 2 0,-2 8 0,10-5-242,8-3 0,3 0 1,17-4-1665,2 2 1,24 0 1438,16-7 0,24-9 0,16-3 0</inkml:trace>
  <inkml:trace contextRef="#ctx0" brushRef="#br0">29889 3593 9667,'-12'-21'6168,"5"0"-5717,4 9 1,3 5 0,0 14-1,0 9 2,0 10 0,-7 14 0,-2 12 1,-1 3-1,-1 4-228,-1 2 1,5 3 0,-5-3 0,2-1-516,6-4 1,1-9 0,3 1-1,3-8-724,4-5 1,-3-6 0,11 4 0,-1-3 0,0-6-1038,0-7 1,-2 2-1,5-8 2051,-3 1 0,-10 7 0,6-7 0</inkml:trace>
  <inkml:trace contextRef="#ctx0" brushRef="#br0">29570 4507 6440,'0'-14'-323,"0"0"1,0-3 1062,0-1 0,0 3 0,-3 4 0,-2-1 1554,-2 0 0,-7 5 0,5-5-1580,-3 3 0,5 2 0,-7 9 0,-1 5 0,1 7-506,0 5 0,0 5 0,-7 4 0,2 10-212,5 9 0,-5 7 0,7 10 0,-2 0 1,2 0-39,2 0 1,-4-1-1,7-1 1,2-3-315,3-2 1,2-10-1,2 2 1,3-6 39,2-8 0,7-4 0,-4-10 0,2 1 94,4-1 0,3-9 0,2-5 0,1-7 320,-1-7 1,-7-3 0,0-6 0,3 1 204,2-1 1,4-3-1,6-2 1,4 2-376,0 5 1,9-3-1,-1 8 1,6-1-123,0 1 0,-2 2 1,-2 7-1,-3 0 1,-2 0-8,-3 0 1,-9 0-1,2 2 1,-4 3 476,-3 2 1,-9 2 0,-2-4 805,-1 2-1311,-7 0 1,10-9-1,-5-5 1,8-7 0,3-5-215,4-3 0,-1-6 0,-2-3 0,0 1 0,-3-3 122,1 0 1,7-1 0,-13-3-1,4 4 373,-1 2 1,-10 3 0,4 4 473,-6-4 0,0 4 515,5-4-486,-4 4-367,6 12 0,-11 3-138,-5 9 0,2 0 25,-9 0 0,7-7 0,-7 0 0,-3-1 178,-2-1 0,-5 4 0,-2-9 1,-4-2 14,-3-3 1,-10-3 0,-7 1-1,1 2 1,-3 3 349,-5 2 1,-2 6 0,0-3 0,5 1-289,2 5 1,2 3 0,10 2 0,4 0-1559,8 0 1,16 0 0,17 0 0,23-2 1227,27-5 0,15-15 0,16-11 0</inkml:trace>
  <inkml:trace contextRef="#ctx0" brushRef="#br0">27506 1021 6078,'0'-15'952,"0"1"0,0-2 1,0-3 452,0-3 1,2 11-838,5 4 0,-2 4 0,9 3-120,3 0 1,-8 10-1,-2 6 1,-2 8-310,2 4 0,-4 8 0,4-6 0,-5 1-380,-2 0 1,2 4-1,3-6 1,5-3-136,1-3 0,-3-11 0,6-3 0,5-2 0,4-2-431,6-7 1,1-8-1,-1-8 1,4 1-1,2 3 807,1-3 0,-1-2 0,8-2 0</inkml:trace>
  <inkml:trace contextRef="#ctx0" brushRef="#br0">29506 702 7569,'12'2'91,"-5"5"1033,-5 7 1,-2 5 0,0 2 0,0 1 0,0 1-752,0 6 0,0-3 1,0 7-1,0-3-415,0-4 0,0-2 0,2-3 0,3 1-2159,2-1 829,10 0 0,-15-11 1218,5-10 0,-7-10 1,-7-11-1,-7 0 225,-5-1 1,5 1 0,2 0 0,0 2-1,3 2 219,-1 3 1,3 0-1,7-7-307,0-1 0,10 8 0,4 0 0,5-2 0,4-3-61,6-3 1,-3-1-1,7-1 1,-2 1-140,-5 4 0,4 2 1,-1-2-1,-3 3 455,-3 1 1,-9 11 0,1-3 853,1 4 1,-6 6-1,-6 4-503,-8 7 1,-1 12 0,-9 5-1,-3 2-400,-2 5 0,0-1 1,3 1-1,4-2-106,3 1 1,-6-4-1,8 0 1,3-2-201,1-5 0,13-5 0,4-6 0,7-8-158,7-5 0,6-2 1,8 0-1,1-2 1,-1-3-225,1-2 1,-8 0-1,-2 7 1,-2 0 498,-5 0 0,7-10 0,0-1 0</inkml:trace>
  <inkml:trace contextRef="#ctx0" brushRef="#br0">27655 4635 7569,'0'12'823,"-2"-5"1,-6-12-226,-6-2 0,-2 2 0,-1 12 0,5 8-449,3 3 1,-1 6 0,6 2 0,-3 2 0,2 1 23,3 1 0,-6-6 1,1 4-1,5-4-616,7-3 0,-1-2 0,11-2-198,1-3 0,3-9 0,5 2 1,2-5 640,2-2 0,10 0 0,-5 0 0</inkml:trace>
  <inkml:trace contextRef="#ctx0" brushRef="#br0">27868 4805 7569,'-3'12'559,"-1"-3"1,-6 1-20,-2 4 0,8-2 0,-4 2 1,6 2-1,2 3-604,0 3 0,2-1 0,3 0 0,5 0-2364,1 1 2428,4-1 0,15 0 0,3 0 0</inkml:trace>
  <inkml:trace contextRef="#ctx0" brushRef="#br0">29761 4805 7569,'12'-9'476,"-5"-6"0,-5 4 0,-4-1 0,-3 0 0,-4 0 0,-3-2 222,-5 2 1,-2 12 0,-2 17 0,0 6 0,0 8-640,-1 2 0,1 3 0,0 6 0,0-2-81,-1-4 1,10 1-1,5-8 1,5-3-1,2-3-751,0-1 1,12-11 0,9-3-1,12-6 773,7-2 0,3-10 0,-1-1 0</inkml:trace>
  <inkml:trace contextRef="#ctx0" brushRef="#br0">29889 4996 7569,'-22'12'-488,"1"0"1,0-7 929,0 2 0,6 0 1,4-9-207,1-6 0,12-1 0,13-5 0,4 4-123,2 1 1,7 4-1,1-7 1,-3 3-1,-3 4-460,-2 3 0,1 2 524,-1 0 645,0 0 0,-9 2 0,-5 5-439,-4 7 1,-13 5 0,-2 5 0,-2 2 0,0 5-397,-3 2 0,8-7 1,2 2-1,4-4-318,3-3 0,10-2 0,6-5 0,10-7-466,10-4 1,4-3-1,3 0 1,-1-3 136,1-4 1,-3-5 659,-5-9 0,6 0 0,-8-1 0</inkml:trace>
  <inkml:trace contextRef="#ctx0" brushRef="#br0">4063 1786 7569,'21'-12'772,"-9"0"0,-5 17-117,-4 12 1,4 16-1,0 4 1,-2 11-1,-3 8-324,-2 6 0,0 2 0,0 2 0,0 5 1,0 7-86,0 4 0,0 1 0,0-5 0,0-5 1,0-4-57,0-6 0,0 4 1,2-18-1,5-2-177,8-2 0,4-5 0,2-4 0,0-8-71,0-4 1,1-3-1,-1-2 1,3-5-1,2-7 92,2-4 0,0 4 0,-6 0 0,-1-2 62,0-3 1,0-2 0,1 0-1,1 0-173,6 0 0,4-2 0,12-6 1,2-6-160,3-5 1,16-2 0,2 0 0,10 2 66,10 5 0,9-3 0,-3 10 1,1 2-1,2 5 87,0 8 0,-8 1 0,4 8 0,-8-3 1,-5 2 163,-2 3 1,-2 0 0,2-5-1,-7-4 131,-5-1 0,-2-7 0,-1 6 0,-1-6-107,-5-2 1,2-7 0,-7-3-1,0-1 1,2-6-70,0-2 1,-6 0-1,1 3 1,-4 2-64,-2-3 1,-1 5-1,-2 0 1,-4 1-1,-5 1-79,-1 1 1,-6-1 0,4 5-1,-4-4 84,-3-3 0,1 5 1,-1-5 8,0 3 0,-7-5 1,0 4 82,3-2 0,0 5 519,-3-7 176,-5 9-184,-9-4-433,0 9 1,0-2 0,0-5-1,0-8-243,0-4 0,0-2 1,0 0-1,0-3 0,0-2-72,0-2 1,0-10 0,0 3 0,0-5 73,0-3 0,-7-2 0,0-2 1,2-5-115,3-2 1,2-3 0,0-9-1,0 0-114,0 2 1,7-2 0,0 14 0,0 2 0,0 3 442,0 7 0,0 11 0,-7 1 256,0 4 0,-2 13 0,-5 4 21,-7 4 1,-5 3 123,-2 0 1,-1 0-1158,1 0 0,7-2 380,0-5 1,9 2-1,-4-7 1,-1 0 159,-4 1 0,-7 3 0,-8-3 0,-9 1 189,-9 5 0,-17 3 1,-16 2-1,-12 2-129,-15 6 0,47-3 0,-2 1 0,-6 4 0,-2 2 0,1-2 0,-1 1 0,-2 0 0,0-1-25,-1 1 1,-1-1 0,2-2 0,0-1-1,0 0 1,0 0 0,0 0 0,0 0-1,4-1 1,1 0 26,4-2 1,1-1 0,-52-1 0,15-2-1,9 0 107,10 0 1,9 0 0,14 0 0,10 0-1192,9 0 1,7 0-2097,10 0 3211,9 0 0,3 10 0,9 1 0</inkml:trace>
  <inkml:trace contextRef="#ctx0" brushRef="#br0">5403 2084 6651,'12'0'1799,"-2"-10"-1310,-10 8 0,0-10 1,2 7 165,5-2 1,-5-9 233,6 1 1,-11 6-317,-11 2 1,-3 5 0,-20 6 0,-6 8-256,-4 9 1,-10 12-1,7-4 1,3-1-1,5 0-275,6 1 1,8-1 0,11-7 0,5 1-482,3-1 1,2-7 0,9-2 0,8 0-84,11 0 1,12-8 0,14 3 0,5-4 0,0-3 0,3 0 264,-1 0 1,-7 0-1,1 2 1,-8 5 517,-5 7 1,-16 5 0,0 3 0,-7 1 398,-7 5 1,-5 3 0,-7 7-1,-10-5 1,-9 0 614,-9 0 1,-13-4 0,-1 4 0,1-3-1668,3-4 1,3-4 0,2-8 0,4-5 0,8-2-2039,4 0 0,12-2 2429,5-12 0,14-14 0,5-12 0</inkml:trace>
  <inkml:trace contextRef="#ctx0" brushRef="#br0">5659 2190 7569,'-10'-14'2265,"-4"0"0,2 9-1397,-2-2 1,9 7-528,-2 7 1,12 7 0,4 14 0,1 8-207,-1 4 0,5 2 0,-6 3 0,-4 3 0,-1 1-88,-3-2 1,0-2 0,0-2-1,0-3 1,0-5-306,0-6 0,0-6 1,0-1-1,2-3-76,5-5 0,0-5 1,12-11-1,7-8 1,5-8 34,7-8 0,2-10 0,2 5 0,1 1 0,-3 1 325,-4 10 1,-6 5-1,-8 10 537,-1-4 1,-9 4 0,-5 11 0,-10 7 0,-8 5 191,-11 2 0,-13 7 1,-3 1-1,-7-3 0,-2-3-946,7-1 1,-1-1-4107,13 0 4297,9-9 0,29-21 0,13-15 0</inkml:trace>
  <inkml:trace contextRef="#ctx0" brushRef="#br0">6382 2403 7569,'9'0'2839,"-9"0"1,-9 0-2165,-12 0 0,6 0 0,1 2 0,-5 7-59,-7 13 1,3 6 0,-3 10 0,7-5-553,5-2 1,9 4 0,-2-7 0,7-2 0,7-4-878,7-8 1,14-5 0,8-9 0,4 0 0,3-2 23,-1-5 0,-2-12 1,-4-10-1,-10 3 672,-10 3 0,-6-1 0,-10-2 0,-5 0 231,-9 7 0,-3 0 0,-18 12 0,-1 3 0,3 1-137,5 3 1,4 0-1,5 3 1,8 1 22,11 3 0,19 10 0,14-5 0</inkml:trace>
  <inkml:trace contextRef="#ctx0" brushRef="#br0">6637 2339 7569,'-9'12'647,"-3"4"0,-9-6 0,-1-1 481,1 0 1,7 6-1,0-6 1,0 3-103,2 4 0,2 3 1,13 3-917,4-1 1,-3 0-1,13 0 1,4 1-356,5-1 0,3 0 0,-8 0 0,0 1 1,3-1-571,4 0 0,-4-7 1,7-2-1,-3-2 1,3-6-1300,2-1 0,-7-3 2114,2 0 0,-4-10 0,-3-2 0</inkml:trace>
  <inkml:trace contextRef="#ctx0" brushRef="#br0">6978 2296 6085,'-29'0'1675,"1"3"1,-1 6-57,-1 12 1,-1 8 0,-9 11 0,0 0 0,-5 5-1147,0 0 1,7 0 0,5-5 0,2-2-1256,5-3 1,12-9 0,7 2 781,5-4 0,2-12 0,0-3 0</inkml:trace>
  <inkml:trace contextRef="#ctx0" brushRef="#br0">5425 1339 7569,'11'-33'782,"-1"10"1,-8 9 0,5-1 496,8 4 1,-4 11 0,1 16 0,0 10-1,0 10-558,4 4 1,-4 2 0,0 3-1,-3 2-656,-4 3 1,5 0 0,-3-8 0,0 1-1181,2-1 1,3-6 0,9-3 1114,1-3 0,-1-1 0,0-8 0</inkml:trace>
  <inkml:trace contextRef="#ctx0" brushRef="#br0">4999 319 5963,'14'-12'0,"1"5"0,-1-5 0,7 0 0</inkml:trace>
  <inkml:trace contextRef="#ctx0" brushRef="#br0">3829 298 6269,'12'-3'457,"-5"-4"0,-5-7 2532,-2-5-2314,0 7 0,0 5-463,0 14 0,0 7 0,0 15 0,0 6 1,3 5 43,4 3 1,-5-1-1,5 1 1,-2 0-1,0-1-49,2 1 1,0-1 0,-7-2 0,0-2-69,0-3 0,2-9 0,3 3 0,2-6-420,-2-1 0,4-8-86,-2 0 0,10-9 319,-3 2 1,-2-5-1,2-4 158,3-5 0,-5 2 0,2-7 0,5 3-31,7 4 1,7-4 0,9-1-1,3 1 15,5-1 1,4-4-1,10 7 1,0 2 0,0 1-17,-1-4 1,8 6 0,3-5 0,-1 5-104,0 2 0,8 0 0,-3 0 0,4 0 1,3 0-12,0 0 0,1 0 0,-4 0 0,-1 0-22,-3 0 1,0 0 0,7 0-1,-3 0 140,-4 0 1,5 0-1,-5 0 1,5 0-1,0 0 104,-5 0 1,-5 0-1,-9 2 1,-3 3 0,-2 2-90,-2-2 0,-10-3 0,3-2 0,-3 0-95,3 0 1,-5 0 0,4 0-1,-4 0-162,-2 0 0,6 0 0,1 0 0,-3 0 0,-4-2-84,-8-6 1,3 6 0,-9-7 430,-3-1 1,-3 5 0,-4-9-14,-5-2 0,-4 4 0,-10-2-141,0-3 0,-7-2 0,-3-4 1,-2-3-409,-4-3 1,-1-6 0,1 4 0,4-2 0,2-5-92,6-2 1,-6-9 0,3-1 0,2 3 0,3 4 314,2 8 1,0 4 0,0 10 0,0 0 365,0-1 1,0 8 0,-2 2 174,-5 3 0,-5 2 0,-9 9 0,-3 5 0,-2 5-14,-2 0 1,-3 4 0,5-6-1,-5 2-286,-2 4 0,5-4 0,-8 0 0,1-3 0,-1-4-451,1-3 1,-8-2-1,-9 0 1,-2 0 17,-5 0 0,-12 0 1,-9 0-1,-10 0 298,-10 0 1,-13 3 0,52 0 0,-1 1 0,-4 2 0,0 2 0,-5 1 0,0 1 77,-2 0 1,-1 1-1,-3 0 1,-2-1-1,1 0 1,0-1-1,3 0 1,1-1-1,4-2 1,1 0-36,4-2 0,2 1 0,-50 9 0,2-7 0,12 0-473,13 3 1,11-8-1,13 5 1,8-2-674,11 2 0,10-4 1148,12 4 0,0 4 0,0 1 0</inkml:trace>
  <inkml:trace contextRef="#ctx0" brushRef="#br0">5403 468 7569,'0'-12'279,"-2"-5"1,-5 10 0,-7 3-1,-5 1 1,-2 3 0,-1 0 1333,1 0 0,2 3-2426,5 4 580,4-5 0,18 5 0,1-12 56,3-2 0,-7-2 1,4 4 255,0-2-17,-6 0-471,6 7 295,-9 0-454,0 0 0,0 9 0,0 3 0</inkml:trace>
  <inkml:trace contextRef="#ctx0" brushRef="#br0">5403 468 8056,'-19'-3'1595,"3"-1"762,2-3-2084,9-10 1,-4 17 0,9 0-1,0 12-8,0 7 0,0 2 1,0 0-1,0 3 1,0 2 212,0 2 1,0 1 0,0-8-607,0 0 1,0 0-1,2-2-177,5-5 0,-2-4 0,9-10 0,0-2 1,0-8-41,0-11 0,1-3 0,6-9 0,0-2 0,0-3 122,1-7 1,-1 5-1,0 7 1,-2 2 312,-5 5 1,3 2-1,-8 6 276,3 3 0,-7 8 0,2 14-18,-5 8 1,-2 11-1,0 4 1,-2 1-1,-3 2 30,-2 0 1,0-7 0,7 2 0,0-4-379,0-3 0,2-9 0,6-5 1,8-4-174,10-3 1,0-12 0,10-7-1,1-9-495,4-6 1,-1 8-1,-5-2 1,-4 4 815,0 3 0,-8 9 0,6 5 0,-6 5 375,-1 2 0,-8 9 0,-2 6 0,-1 3-236,1 4 0,-5-1 1,7 0-1,3 1-792,2-1 1,5 0-1,4 0 1,7-2-2621,6-5 3125,11-4 0,2-1 0,10 3 0</inkml:trace>
  <inkml:trace contextRef="#ctx0" brushRef="#br0">8679 255 6804,'10'-19'597,"-10"5"1,-12 7 0,-7 5 0,-5 6 0,-2 8-1,-4 12 88,-3 6 1,-3 13 0,-4 9 0,5 2-1,6 5-321,6 3 0,4-1 1,4-2-1,8-4-512,5-3 0,4-10 1,8-9-1,11-2 1,15-5-377,11-3 0,7-11 0,10-5 0,0-4-59,0-3 1,-10-10-1,-7-4 1,-7-5 297,-4-2 1,-20 0 0,-1-1 0,-13 1 464,-9 0 0,-7 9 0,-15 5 1,-8 5-1,-8 2 153,-5 0 1,-7 9 0,10 3 0,7 2-477,9 0 1,7-2-1,6 5 1,3-3-1653,8 2 1795,14-6 0,15-1 0,11-9 0</inkml:trace>
  <inkml:trace contextRef="#ctx0" brushRef="#br0">9211 532 7569,'0'-22'-434,"-7"1"0,-2 2 0,-1 3 1611,1 1 1,2 1-1,7-7 267,0 0 0,9 2-1209,5 5 1,-4 9-1,-3 17 1,-5 11-1,-4 8-67,-5 7 0,-7 2 0,-12 0 0,-3-2-175,3-3 0,10-6 0,4 4 0,2-2-508,6-5 1,4-10 0,7-4-1,9-3 1,8-4-184,4-3 0,8-2 0,-6-2 0,1-3 0,0-4 156,-5-3 0,-2 5 0,-3-7 0,0-3 542,0-2 0,-9 5 0,-5 0 0,5-10 0,0-9 0</inkml:trace>
  <inkml:trace contextRef="#ctx0" brushRef="#br0">9424 574 7569,'0'-21'-285,"0"0"1,0-1 326,0 1 1,0-7 0,0-1-1,0 1 966,0-3 0,0 8-564,0-6 1,0 25 0,0 11 0,0 12 110,0 9 1,0 5-1,0 12 1,-2 2-114,-6 3 0,4 2 0,-8-5 0,2 3 0,6-6-521,1-6 0,3 0 1,0-7-1,3-1 0,6-1 79,12-10 0,10 2 0,12-9 0</inkml:trace>
  <inkml:trace contextRef="#ctx0" brushRef="#br0">10126 319 7569,'-21'0'978,"-1"0"0,1 0 2601,0 0-3209,9 0 0,0 9 1,8 6-1,-4 3 0,1 4-203,-2-1 0,7 7 1,-6 3-1,6 0 0,0-1-388,-5-4 0,7-2 0,0-5-2,11-5 0,15 3 0,8-10 0,3-3-163,8-1 1,5-3 0,-3 0 0,3 0-161,-3 0 0,-9 0 1,-5 2-1,-2 5 0,-8 7 1090,-6 5 0,-8 3 0,-9-1 0,0 0 0,-2 0 607,-5 1 0,-7-1 0,-15 0 0,-6-2-473,-5-5 1,4 3 0,3-10 0,2 0-1057,5 2 0,-2-9 0,7 0 0,9-14 378,7-12 0,24-7 0,5-9 0</inkml:trace>
  <inkml:trace contextRef="#ctx0" brushRef="#br0">10594 489 7569,'-2'12'2306,"-3"-3"-1271,-2 1 1,0-6 0,7 11 0,0 1-529,0 3 0,7 9 0,0 1 0,0-6-802,2-6 0,-4 2 0,7-5 1,0 3-1,0-3 295,4-7 0,13 5 0,4-1 0</inkml:trace>
  <inkml:trace contextRef="#ctx0" brushRef="#br0">10679 276 7569,'-28'-14'354,"-1"2"0,3 3 393,3 4 1,4 1 0,7-1-814,12-2 0,12-10 0,16 3 1,8-3 65,4 3 0,12-14 0,2 4 0</inkml:trace>
  <inkml:trace contextRef="#ctx0" brushRef="#br0">10977 0 7110,'21'0'-763,"-9"2"1230,-5 5 1,-12 5 0,-4 10-1,-1 1 1,1 5 226,4 8 1,3 4 0,2 3-1,0-1-325,0 1 1,0 6 0,0 1-1,2-3 1,3-2-715,2-2 0,10-8 0,-6-2 0,4-2-301,-1-5 1,0-10 0,7-4-1,1-2 646,-1-6 0,10-1 0,2-3 0</inkml:trace>
  <inkml:trace contextRef="#ctx0" brushRef="#br0">11105 510 7569,'-64'0'-434,"9"0"1,6 0 0,4 0 1872,2 0 1,10 0-821,5 0 1,18 0-1,17 0-769,19 0 1,15 0 0,6 0 0,5-2 0,2-3-476,5-2 0,-4-7 0,-1 4 1,-2 1 258,-5 0 0,-2-6 0,-5 6 0,-4-1 423,-8 1 0,-4 2 0,-3 5 1,0-3 757,1-2 1,-8 0 262,0 7 0,-12 2-685,-2 5 1,-9-2-1,-12 9 1,-1 0 1,1-2 1,0 7-1,2-5 1,2 3-366,3-3 1,10 5-1,-1-5 1,10 5-342,9 2 1,5-7-1,4 0 1,3 3 0,0 2 222,-7 2 0,0 7 0,-9 1 1,-1-3 623,0-3 0,-1 6 1,-8-1-1,-3 0-372,-4 3 1,2-7 0,-9 4 0,-2-4 0,-1-3 0,3 0-165,-5-9 0,-2 7 0,-12-7 0</inkml:trace>
  <inkml:trace contextRef="#ctx0" brushRef="#br0">3638 1488 7569,'-22'0'-1147,"1"0"1789,0 0-109,9 0 0,5 0 0,16 0 0,13 0 0,13 0 0,12 0 0,13 0 0,10 0 0,13 0-91,7 0 0,19 3 0,-1 1 0,6 3-471,2-2 1,-3 0 0,-6 0 0,-3 2 0,-5-3-48,-7-1 1,-5-3-1,-4 0 1,-5 0 87,-7 0 0,-12 0 1,-4 0-1,-6 0 1,-6-3 403,-5-4 1,-12 5 0,0-7 0,-8 1 1201,-3 1-2448,-11 0-1151,6 7 1,-10-2 1980,0-5 0,9-5 0,3-9 0</inkml:trace>
  <inkml:trace contextRef="#ctx0" brushRef="#br0">5425 999 7569,'-22'0'302,"8"0"0,0 0 1,-3 0-1,-1 0 1672,-4 0 0,3 3-1401,5 4 1,5 7 0,11 14-1,5 8 1,7 4-395,5 2 0,3 8 0,-4 2 1,-1 0-1,-3 2-154,3 1 0,-5-8 0,-1 0 0,1-7-202,0-4 0,-7-10 0,4 2 0,-2-4-930,0-3 1,3-2-1,-3-3 1107,7-1 0,5-11 0,2 6 0</inkml:trace>
  <inkml:trace contextRef="#ctx0" brushRef="#br0">5680 1297 7569,'-10'-21'0,"-1"6"0,-8 1 0,2 0 539,3 2 0,0-4 1,-7 9-1,-1 0 1,1 0-1,-3-1 194,-4 4 1,-5 8 0,-10 8-1,1 5-517,-1 6 0,-6 13 1,-1 2-1,5 7-120,7 4 1,3 1-1,14-8 1,9 1-97,7-1 1,17-9 0,11-4-1,18-6 1,18-4-274,16-5 0,3-6 0,15-16 0,-6-6 0,-7-7-187,-9-7 0,-2 4 0,-22-7 0,-7 3 626,-9 0 0,-10-3 1,-7 5-1,-9-2-78,-10 2 0,-16 0 1,-14 0-1,-8-3 1,-6 6-313,-8 6 0,2 1 0,1 8 1,2 4-1,5 1 224,2 3 0,12 0 0,2 0 0</inkml:trace>
  <inkml:trace contextRef="#ctx0" brushRef="#br0">2234 1148 7110,'-15'2'457,"4"6"1,1 6 0,5 5 0,3 4 0,2 8 0,0 9 33,0 7 0,2 10 0,3-5 0,5 0 0,-1 0 0,3-5-316,0-2 0,0-2 0,2-3 1,-5-5-903,1-6 0,-6-6-325,11-2 0,-8-4 860,7-10 0,-9-12 1,4-21-1,-2-4 1,3-3 195,1-5 1,11-2-1,8-3 1,3 1 116,5-1 1,2 1-1,5 1 1,3 4-74,1 1 0,1 10 0,-8-2 1,-1 4-1,-6 3 1,-7 0 1,-6 6-285,-8 1 1,-7 10-1,-16-3 1,-13 7-322,-11 7 0,-7 11 0,-5 13 1,-5 2 422,-6 5 0,-6 2 1,-2 3-1,3-1 1,4 1 261,8-1 1,13-6-1,8-3 1,7-2-1,6-5 301,8-3 0,14-2 0,8-2 0,6-2-338,7-3 1,12-9 0,12 2-1,3-5-375,4-2 1,2-2-1,3-5 1,0-5 0,0-5 282,0-4 0,-10 5 0,-2-15 0</inkml:trace>
  <inkml:trace contextRef="#ctx0" brushRef="#br0">3063 1595 7569,'12'-10'-383,"-5"-4"1,-7 5 1583,-7 1 1,5 8-618,-5 8 1,7-4 0,7 10 0,5 3-1,2 4-178,0 8 1,-7-6 0,5 8 0,-3 0-503,-4 4 0,-3-2 1,1 0-1,1 0 96,4 0 0,8 3 0,-4 6 0</inkml:trace>
  <inkml:trace contextRef="#ctx0" brushRef="#br0">2765 3870 7569,'-21'7'3084,"0"0"-2861,9 0 0,5-7 0,14 0 139,7 0 0,8 0 1,8 0-1,13 0 35,11 0 1,10 0-1,9 0 1,15-3-1,16-1-353,14-3 0,-51-1 0,1-1 0,1 3 0,1 0 0,2-1 1,0 0-1,2 0 0,1 0-13,4-1 0,1-1 0,2 1 0,1 0 0,2-1 0,0 1 0,-2 2 1,0 1-51,-5 0 0,0 0 1,0 1-1,0 1 0,-9 3 1,-1 0-1,-1 0 0,-2 0-9,56 0 0,-22 7 0,-14 3 1,-12 1 303,-6 6 1,-13-8 0,-7 1 0,-9-3 0,-10 0-39,-4-2 1,-3-3 0,1-2-1,-1-2 1,0-5-17,0-8 0,8 4 0,-1-4-808,-2-1 1,-2-3-380,-3-2 0,-9 7 0,-3 2-162,1 2 1,-6 3 0,11 7 0,1-2 1126,3-5 0,0 4 0,0-4 0,-3 5 0,1 2 0,-3 0 0</inkml:trace>
  <inkml:trace contextRef="#ctx0" brushRef="#br0">5765 3168 7569,'-21'0'952,"-1"0"1,1 0 185,0 0 0,9 2 0,5 5-737,5 8 1,2 13 0,2 7 0,3 5 0,4 5 14,3 5 1,-7 4 0,2 8 0,-5-1 0,-2 1 76,0 4 0,0 0 0,0-7 0,0-2-901,0 2 1,0-7-1,0-3 1,0-6-241,0-8 0,0 3 1,0-10-1,3-4 648,4-7 0,14 1 0,12-6 0</inkml:trace>
  <inkml:trace contextRef="#ctx0" brushRef="#br0">5871 3657 7569,'-7'-21'426,"-2"2"1,-3 2 0,-2 3 308,2-2 0,-7-1 0,5 3 0,-5 7-427,-2 4 0,-3 3 1,-2 0-1,-5 3 97,-2 4 0,-5 7 0,-9 17 1,-2 9-1,1 7-287,3 0 1,15-2 0,8 0 0,13 2 0,7 3-498,2-3 1,21-11 0,14-8 0,17-4 171,10-3 0,20-9 0,8-8 0,2-6-201,-6-5 1,-11-12 0,-13 0 0,-8-7-1,-11 0 360,-13 3 0,-16-6 0,-9-1 1,-12-1-18,-14 0 1,-19-4 0,-19 6 0,-10 3 0,-9 3-87,-5 1 0,1 8 151,4 0 0,-5 0 0,7-7 0</inkml:trace>
  <inkml:trace contextRef="#ctx0" brushRef="#br0">1659 3529 7569,'-21'0'1056,"9"3"0,5 4 1,5 7-515,2 5 0,0 12 0,0 6 1,2 11-1,5 8-488,7 6 1,-2-6 0,0 1 0,0 0 58,0-3 1,-8 5 0,3-12 0,-4-4-271,-3-5 1,0-12-1,0 2 1,0-4-1587,0-3 1,0-12 1513,0-9 0,0-18 0,0-20 0,0-9 278,0-10 1,9-5-1,8-1 1,6-4-42,6-3 1,16 3 0,0-1 0,4 7 0,3 9 376,-4 7 0,-6 0 1,-4 16-1,-5 6 0,-5 4-312,-9 5 0,0 11-239,-12 3 1,-9 10 0,-15 11 0,-6 3 22,-6 4 1,-8 3-1,1 9 1,-4 0-1,-3 3-310,1-6 1,-5 11-1,2-11 1,4 1 562,1 2 0,12 1 0,4-1 0,10-5 0,5-6-6,4-6 1,3-2 0,4 1 0,7-3-85,13-5 0,8-5 0,13-9 1,-1 0-262,1 0 1,7 0 0,-1 0 0,-4-2 0,-5-3-265,-4-2 1,-10-2 0,2 4-231,-4-2 735,-12 0 0,-3 4 0,-11-1 0,-5-4 0,4-1 31,-4 2 0,14 2 0,7-7 295,5 3 0,-4 0 1,-1 1 259,2-6 0,-4 5 2432,2 2-2068,-9 4 0,7 3-891,-5 0 1,2 3 0,8 1-1,-5 6 1,0-1 92,-1 1 1,-4 6-1,8-1-391,1 3 1,-6 6 0,-3 2 0,-5 5 26,-2 2 0,-2-5 1,-3 5-1,-4 0 411,-3 0 0,5-4 0,-5 4 0,2-3 0,6-4 268,1-2 1,3-3 0,3 1-1,6-3 1,12-5-904,12-7 1,8-5-1,4-2 1,4 0-162,8 0 1,2-7-1,0-2 1,-5-1-1625,-2 1 2221,-2-8 0,-7 15 0,-1-8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26123 9291,'0'33,"0"-12,0-11,0-10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26166 9376,'-43'0,"-6"0,-1-2,3-5,-8-3,1-6,-3 2,1-3,-4-2,-10-2,-6 0,-4-1,-6 1,13-7,-12-1,2 3,3 0,2-2,7 4,12-6,5 1,2 1,9 0,10 4,2-4,15-1,20-11,22-5,17 8,21 6,2 2,5 1,12 7,11 7,1 0,4-1,5 1,14 9,-51 1,1-1,-2 1,0 1,0-1,-2 1,-3-1,-1 1,58 3,-5 0,-9-3,-9-4,-17 5,-7-8,-7 3,-8 0,-4-9,-9 4,0 0,-20-7,6-2,-18-14,1-6,-2-1,-10-1,-3 1,-4-1,2 1,-6-1,-1-2,2-2,1-2,-5-3,7 4,2-1,3 1,2 4,0 1,0 0,0 1,0-1,2-6,3-3,4-2,1-3,-1 3,0-6,-4 8,5-2,1-5,-6 7,2 3,-7 4,-9 4,-12 6,-20-3,-15 10,-8 4,-7 8,-12-1,-14 10,-7 2,0-4,45 5,-2 1,0-1,-1 1,-3 1,0 1,0-1,0 0,2-2,1 1,0-1,1 0,-2 3,0 0,-55-4,12-2,9-2,14 2,5-5,10-2,9 0,14-3,14-11,7-8,17 3,24-2,9-1,9 3,5-7,5 5,3-5,1-3,3 0,-5 1,3-1,0 1,2-1,-14 1,4-1,-4 1,-5-1,-5 1,-4-3,-5-2,-5-3,3 8,-8 6,3-2,4-9,13 0,6 7,8-1,6 13,11 0,8-1,10 1,5 0,2 4,2-2,6-2,-13 2,5 9,-7 3,-9-2,1 4,-13-2,-5-1,-23 4,-29 3,-19 6,-24 0,1-5,-10-3,-3-6,1 2,4-3,5-2,-4 0,-3 3,0 1,0-1,2 4,7 0,-1 0,-6 1,12 4,-4-8,23-1,4-12,23 9,13-10,17 10,11-9,-23 4,-26 3,-19 9,-23 5,-3 5,-5 2,5 0,-7 0,0 0,17 0,9 0,35 0,24 0,22 2,13 5,-1 5,6 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25655 11928,'31'-41,"4"6,-1 4,1 10,3-3,-7 1,-17 1,-19 6,-38 16,10 9,3 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25847 11885,'-12'-54,"5"4,4 15,8 6,9 15,3 7,18 14,-9-5,5 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25953 11715,'24'12,"-5"-3,-19-9,9 0,-35 19,0-5,-38 17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26485 4763,'-31'-26,"10"-10,11-6,8-3,4 2,6 1,6-1,-5 8,-9-3,-16-5,-20-4,-18 5,-5 6,-10 1,-11-1,-10 1,-7 16,-12 0,-6 7,51 9,0 2,0-1,0 1,-4 2,-1 1,2 0,-1 3,1 1,0 2,1 1,-1 1,-1 1,-1 1,3 2,0 1,2 2,0 1,2 2,1 0,2 1,0 1,0 0,0 1,-50 24,8 2,13 11,5-4,17 6,19 4,16 5,15-5,30 5,24-5,30-2,36-8,-37-28,3-1,8-1,3 0,6-2,3-1,4 0,1-1,2-1,2-2,8 0,1-3,2-1,0-1,4-1,-1-3,-2-3,0-2,-1-1,-2-1,-5-2,-1-2,-5-1,-2-3,-5-1,-1-2,-3-2,-1-1,-5-2,-2-3,-6-1,-2-3,-7-3,-3-2,44-22,-10-10,-9-2,-18-2,-20-3,-16-9,-17-7,-12-8,-14-4,-16 2,-31 10,-19 4,30 39,-3 1,-7 1,-3 2,-4-1,-4 1,-10 2,-3 1,-3 2,0 2,-1 4,-1 1,-1 0,-1 2,-2 5,0 2,-3 2,-1 1,1 3,1 3,3 1,0 1,0 1,1 0,1 2,1 1,1 2,2 2,0 2,2 3,7 4,1 1,2-2,3 1,7 0,3 1,-45 21,12 2,16 10,15-1,16 1,14 2,22-5,20 10,32 2,35 2,-26-28,5-2,9-3,5-2,12 1,4-2,6 0,3-3,9 0,3-1,1 2,2-1,1-7,0-2,-1 0,-2-2,-4-2,0-2,4-1,0-2,-8-3,-1-2,-5 0,-1-1,-8 0,-2-3,-6 0,-2-4,-7-2,-4-4,44-15,-14-4,-17-3,-19-3,-14-5,-15-3,-18-4,-14-2,-22 0,-23-5,-22 4,-20 3,27 27,-4 3,-7 2,-3 2,-5 2,-3 2,-8 0,-1 2,-2 1,-1 3,0 3,0 3,-5-1,-1 1,3 2,2 2,5 0,2 3,0 7,3 2,9-1,2 0,3 4,2 2,6 0,2 2,-46 24,24 4,21 1,17 9,16 10,13-1,25 10,14 0,29-2,28-6,-22-38,8-4,15-1,5-2,6-2,2-2,6-3,0-3,0-2,1-2,2-2,1-1,0-2,-1-1,0 0,-1-2,1-3,-1-3,-8-1,-2-4,-6-3,-3-4,-4 1,-2-2,-8 0,-2-1,44-19,-24-9,-17-2,-18-5,-22-2,-16-3,-26-4,-26 4,-36 7,20 27,-6 4,-17 1,-5 3,-10 1,-4 4,-7 2,-2 2,-6 1,-1 0,-1 1,1 1,1 4,1 1,7 0,2 0,8 1,3 2,4 5,4 3,11-2,4 2,6 0,3 2,-46 16,23 14,19-3,14 6,15 1,14 1,16 6,29-4,30 0,31 0,-21-26,7-4,12-3,4-3,6-2,3-2,6-2,2-1,5-1,2-2,3-3,1-1,1 1,-1 1,-2-2,-1-2,-4 1,-3-2,-13-2,-2-3,-10-1,-2-3,-6-1,-2-4,-6-1,-3-3,43-21,-21-5,-33-5,-17-9,-14-9,-41 1,-32-3,-38 3,30 36,-6 3,-9 2,-5 3,-16-2,-5 5,-2 6,-2 4,-6 1,-1 2,-3 0,0 2,6 1,2 1,5 2,2 2,10 0,2 0,9 2,2 1,6 2,4 2,-35 14,21 6,22 10,18 9,19 10,22 16,14 12,30 0,25 10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25889 12757,'-14'-38,"14"10,5 9,35 12,-5-1,6 4,-6 1,1 3,-27 12,-16 9,-14-6,-31 4,2-5,-2-5,-2 1,6 4,-1-7,4-2,2 6,34-8,21 1,23-8,12-1,-4-7,-1 0,1 1,0-4,-1-6,-23 9,-19 5,-24 5,-16 2,-7 0,-3 0,8 2,6 5,20-4,37 6,29-9,4 0,3 0,-12-2,4-3,-4-2,-2 0,-17 0,-19 0,-26 2,-17 3,-8 2,-4 0,-4 0,-2 0,7 7,-3 0,22 2,21-2,42-4,38 4,3-5,0-2,-1 0,-9 0,-7 0,-4 0,-15 0,-23 0,-25 0,-20 0,-17 0,-9 0,-8 0,3 0,3 0,-1 10,19 9,26 9,36-2,14-12,11-5,-4-1,-2-1,-1 0,1-7,-1 0,1 0,-1 0,1-3,0-1,-1-3,-18-10,-24 3,-24 4,-44 3,-8 5,-9 2,-5 2,7 3,5 2,7-2,15 7,30 4,33 5,31-9,21-7,12-5,2 0,5 0,-10 0,-9 0,-9 0,-14 0,-25 38,-13 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26102 15648,'12'-42,"-5"-1,-14 1,-12 1,-14 6,-19 9,-14 7,-12 7,-7 3,-8 7,-6 6,-5 10,-5 8,-2 4,-5 4,57-14,0 1,-52 26,55-19,1 2,-47 23,15 3,14 5,7 4,23 3,12 0,15-3,16-4,30 2,30-9,25-3,26-2,-49-25,3-2,10-2,2-2,0-3,2-3,0-1,0-2,-2-1,0-3,4-3,1-3,-8-3,-2-1,0-2,-2-2,-4 0,-2-2,50-23,-20 3,-14-5,-11-3,-15 1,-11-1,-17-2,-19-4,-42 6,-36 3,-29 14,37 18,-4 2,-6 1,-3 0,-11 1,-3 1,-5 4,-1 1,-1 0,0 3,0 1,0 2,7 1,0 1,4 1,2 1,6 1,3 0,6 2,3 1,-48 17,34 0,26 5,16 0,17 7,30-3,29 8,28-8,31-6,-36-21,3-2,12-1,2-3,4 0,1-3,3-2,1-1,-1-2,0-2,2-2,-1-1,-5-2,-3-3,-4-2,-1-4,-4 1,-3-2,49-17,-26-3,-29-6,-18-1,-22 1,-19-1,-35 3,-35 5,-36 9,38 16,-5 3,-15 1,-3 3,-10 3,-1 2,-2 1,-1 1,-1 2,2 2,2 1,1 1,11 1,1 2,7-1,2 2,7 0,3 2,6 1,3 0,-31 11,22 7,23 5,21 8,38-13,38 1,36-13,25-9,-38-8,4-2,6-3,2-2,8 0,2-1,4 0,1-3,0-1,-1-2,-3-1,-2-1,-4 0,-2-1,-2 1,-1-1,-5 1,-3-1,-10-3,-3-1,33-16,-21 1,-21-3,-22 0,-18 7,-36-3,-29 6,-34 4,-34 5,41 8,-4 2,-8 3,-3 2,-2 0,0 0,-1 2,1 2,3 0,1 1,7 4,4 2,6-2,5 1,-43 10,26 0,24 3,9 4,53 3,30 2,35-12,34-11,-42-8,3-2,6 1,1-2,7 1,0-2,2-1,0-1,2-2,-1-2,-7-1,-2-1,1-1,-2 0,-6 1,-3-1,43-10,-26 0,-37-3,-41-4,-48 14,-63-1,42 12,-4 2,-11 0,-4 2,-9-1,0 0,5 0,0 2,-6 1,2 1,10 2,4 0,7-1,3 2,7 2,3 1,-30 1,16 6,15 4,30-2,28 14,29 0,29 0,25 3,27 6,-48-20,0-1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16359 17094,'-33'-19,"9"10,8-17,-8-3,-9 1,-7 0,-3 6,1 8,-1 5,1 2,-1 7,-2 2,-5 5,-6 7,1 3,1-1,2-2,5 3,2 2,12 5,4 4,20-4,16 2,21-10,17-9,12-5,16-4,10-5,7-7,0-5,7-2,-3-1,1-1,-3-6,-16 3,4-9,-12 0,-13-1,-8 1,-16 6,-10-8,-11-8,-27 12,-16-3,-19 10,-19 7,-9 5,-15 5,-4 9,-5 2,-3 5,6 5,9 9,14-2,9-5,22 5,4-5,36 5,14 0,24-5,16-7,8-4,11-3,2-3,3-1,-2-3,-12-10,-8 3,-20-5,-25 0,-32 5,-29 7,-18 4,-15 6,-2 4,2 7,2-2,8 2,9 3,14 2,10 2,14 0,2 10,10 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26166 11672,'0'0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17806 7229,'42'-19,"-9"14,-2-23,0 14,-1-15,-4-6,-7 14,-23-8,-11 15,-8 5,-20 2,1 4,-1 3,-4 0,-8 0,-8 0,-4 0,-11 0,-2 0,-5 0,2 0,5 0,0 0,7 0,8 0,6 0,12 0,9 0,20 0,40-2,32-3,10-2,12-7,0 4,5 1,2-1,0 6,0-6,-2 3,-2 0,-3-2,-17 4,0-7,-6 0,-8 1,-21 6,-12-12,-28 10,-17 2,-14 3,-11 2,-8 7,-7 3,-7 1,-5 6,5-5,0 2,0 3,5 1,9 4,10-8,11 0,13 0,22 7,18-9,47-5,4-4,8-3,9 0,4-10,3-4,-2-5,-2-2,-3 0,-10 2,3 2,-5 3,-21 9,-26-11,-40 9,-29 4,-30 8,-20 9,-11 5,47-8,-2-1,1 1,0 0,1-1,1 1,0-1,3 1,-44 10,7-2,14-2,17-3,12-7,11 7,19-9,27 2,37-7,29-7,23 2,7-9,7-2,8-3,-5-3,4 1,-9 0,-9 0,-10-1,-17 1,-4 2,-12 5,-24-5,-23 7,-31 1,-26 1,-26 12,-14 3,-10 2,-6 10,-1-1,2 6,11 1,6-4,14-2,8 4,8 0,32-7,30-2,29-2,21-3,19-7,7-3,5-4,0 3,-3-8,-7 2,-7 6,3-8,-15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31016 9801,'-33'0,"-17"0,5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4148 17838,'-12'-42,"24"9,21 7,15 7,4 4,2-1,3-3,9-2,10 0,6-3,6-2,4-2,-5-1,17 8,-7 0,0-1,-2 1,-1 0,-4 2,9 2,1 3,-1-2,0-3,8-2,6-1,-2 3,0 3,3 2,-3 7,7-5,-2 2,-5 6,-2 1,-1 3,3 3,0 4,-7 7,-7 12,-12 5,-2-1,-5 1,3 7,-11-5,-1 2,-3-2,-2-2,0-3,2-6,3-1,1 0,4-2,-6-2,6-3,1 2,-4 1,7-1,0-1,0 1,0 3,0 0,7-2,0-3,0 2,3 3,-1 2,3 1,-2-1,1 0,1 0,-2 1,4-1,7 0,5 0,3-2,-3-2,0-5,2-3,-4 8,11-5,-2-1,3-4,-3-2,7 0,-2 4,-3 1,3-1,-10 5,1-4,-13 2,-6 4,-3-4,-3 2,-6 5,-12 5,-12 4,-7 0,-3-6,1-1,4 10,-4 4,-5-14,-46-2,-15-21,-17-3,-10-2,-21-7,-5 7,-13 2,-8 0,-5-2,-11 5,52-2,-1 1,-3 0,0 1,-2-1,-1-1,-4 2,0-1,0-3,0-2,-5 1,0 0,-5 0,-1 0,-4 0,-1 0,-3-1,0-1,-5-2,0-2,0 1,1 1,-1 1,0 1,-4 2,-1 0,-1-2,-1 1,-1 2,0 0,0 1,0 1,1 1,0 1,4 2,-1 0,-2 2,-1 1,0 1,0 1,1 2,1-2,2-2,2-1,6 2,2-1,4-1,0-2,1 0,0 0,0 0,0 0,-2 0,0 0,-2 0,1 0,-2 0,1 0,-1 0,0 0,0 0,-1 0,-1 0,0 0,-3 0,1 0,1 0,0 0,-1 0,1 0,10 0,1 0,-7 1,-1 1,4 0,2 0,4 3,2 0,5 1,2 0,3-4,2 0,-42 5,11-4,6-3,7 0,7 0,10-3,7-4,12-4,-3-11,5 1,15-10,15-4,27-5,17 7,34 4,11 6,6 1,15-1,6-3,10-2,-51 14,1 2,6-1,3 2,5 0,1 1,6-2,2 0,4-1,1 0,1-1,2 0,3-2,1 1,8 2,3 0,5-1,3 0,1 0,2 2,-35 4,2 1,0 0,-1 2,0 0,0 1,1 1,1 1,-1 0,-1 1,0 0,1 1,-2 0,0 0,1 0,3 0,1 0,0 0,-4 0,-1 0,0 0,0 0,0 0,-1 0,0-1,0 1,0 1,-1 1,-1 1,0 1,37 3,0 0,0 2,0 1,0 1,0 0,0 0,0-1,0-3,0 0,-1-1,0 0,-1 0,-1 0,0 0,-1-1,-7-2,-2-1,1 3,-2 0,-2-2,-1 1,-3 0,0 1,2 1,-2 0,-6-3,-2 1,-3 3,-2 0,-1 1,0 1,-3 0,0 1,1 0,-1 1,-3 0,0-1,1 1,0-1,-1 1,-1 0,0-1,0 1,-4 0,0-1,1 1,0-1,3 0,0-1,-1-1,1-1,-4-2,0-1,-2-3,0-2,-1 1,1 0,-1-1,-1 0,0-2,1-1,3-1,0-2,-1-3,0-2,1 3,0 0,-1 1,0 1,6-2,0-1,-3 4,1 1,0-2,1 2,-1 1,-1 1,-3 1,0 1,-2 1,-1 0,-4 0,0 0,-2 0,1 0,57 0,-9 8,-14-1,-7-3,0-1,-3-3,-6-3,-3-1,0-6,-3-2,-1 5,-13-5,-2 1,-4-1,-3-5,-10 5,-6-2,18-16,-33-3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17657 15882,'54'-2,"-4"-5,-5 4,7-9,4 5,6 3,2-8,-1 2,1 6,0-1,0-2,2 4,3-6,4 2,2 0,6 2,2 3,2-1,2-1,5-3,-11 0,4 7,-3 0,-1 0,-3 0,-5-8,-11 1,-3 3,-3 1,-15 1,1-3,-2-2,-18 0,-18 9,-32 3,-19 2,-3 0,-2-7,2 0,1 0,-10-2,0-3,-8-4,-6-1,-3 1,6-8,-8 5,-3-2,-2 0,-2 7,0-5,3 0,4 3,7 0,12-6,2 8,-2 3,16 1,22-4,37 0,25 2,22 1,4-1,13-2,15 2,9 3,2 2,-44 0,1 0,2 0,0 0,0 0,0 0,1 0,1 0,-1 0,0 0,0 0,0 0,-2 0,0 0,-2-1,-1 2,55 1,2 5,-9 5,-5 0,-5 0,-16-8,-8 3,-9-2,-7-3,-18 6,1-1,-13-3,-15-11,-38 5,-49-5,-15 4,-13-4,-17 0,53 5,0 0,-5 0,0 1,-5 1,-1 0,-3 0,-1 0,-4 0,-2 0,1 0,0 0,-1 0,2 0,6 0,2 0,2 1,2 1,3 0,1 0,4 2,2-1,-53 2,18 5,12-1,11 0,8 1,12 4,4-7,24 7,26-7,28 0,50-9,17-3,16-4,-48 3,2 0,4 2,1 1,7-3,2 0,4 0,2 0,6 0,0 1,-7 1,0 1,4-3,1 0,-5 1,0 0,-2 2,-1-1,1-1,-1 1,-7 2,-1 1,-1-2,0-1,-5 3,-2 0,53 1,-9 0,-10 0,-9 0,-12 0,-14 0,-10 0,-11 0,-24 0,-22 0,-27 0,-32 7,-25 2,-22 1,43-4,-3 0,-10 0,-2 0,-6-4,-1 0,-9 3,-2 0,-6-2,-1 1,-2-1,-1 1,-2-2,0 1,-2-1,1 0,4 1,1-1,4 2,3-1,4-1,3 1,6 1,3 1,15 0,4 0,-54 7,15 4,29-4,18 0,10-3,23 5,22-7,28-2,26-10,9-4,15-3,16-4,19-3,-50 8,1 0,3 1,0-1,2 0,1 1,4 0,0 1,-2 0,-1 2,1 0,0 2,-2-1,-1 0,-2 0,0 0,46 1,-7-2,-7 5,-8 2,-20 0,-12 0,-10 0,-21 2,-24 3,-35 2,-28 10,-34-6,-13 4,45-8,-2 0,-7 1,-3 0,-3-1,-2-2,-6 1,-1 0,0 0,0 0,-2 0,0 0,5-3,0 1,7 1,1 1,4 0,2 0,7-1,3 0,-42 4,17 8,24-3,4 5,29-7,30-5,29-5,28-2,19-2,7-5,7-8,5 4,7-4,0-1,-2-3,-1-2,-1 7,-15 2,-2 0,-5 0,-15 7,-13-2,-5 5,-29 4,-20 5,-29 8,-17 3,-16 4,-10-1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26868 10142,'0'-43,"-5"3,-9 7,-14 12,-10 11,-17 8,-8 2,-13 2,-9 3,-7 2,-5 7,-10-7,1 0,-3 0,-4 0,4 3,-4-5,6 2,8-3,4 1,10 0,5 2,7-2,9-3,21 5,1 0,28 10,16-3,29 5,21 2,21-7,12-2,17 0,16 0,-58-10,0 0,9 2,2 0,1-3,0 0,4-1,2 0,1 0,0 0,2 0,-1 0,-4 0,-1 0,2 0,0 0,0 0,-1 0,-7-3,-1-1,3-1,-2 0,-6 0,-1-1,49-9,-9 4,-26-1,-20 5,-30 2,-33-7,-42 3,-32 4,-18 5,-15 5,53-1,-3 1,-5 1,-1 0,-2-3,0 1,-9 3,-2 0,2 0,-1 0,2-1,0 0,0 1,1-2,5-2,2-1,1 1,2 1,7-2,1 1,-40-1,16 0,23 3,5 2,27 0,37-7,40 0,38 0,24-2,-47-1,1-1,6-3,2 0,3 1,1 0,1-1,1 0,1-1,0-1,-2 0,-1-1,-2 0,-1-1,-8 0,-1 1,51-12,-10 1,-12 0,-9 0,-79 2,-34 4,-46 8,-35 5,-5 2,47 1,-1 0,-2 1,-1 1,2 1,1 2,0 0,3-1,-52 2,13 5,16-2,17-6,16 11,29 6,40-2,37 2,29 0,19-9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30782 10057,'-42'-12,"-1"2,0 10,-11 0,-10 0,-14 0,-12 0,1 0,-13 0,-4 0,-5 0,-10 0,8 0,4 0,10 0,13 0,20 0,17 0,4 0,26 7,21 0,29-2,28-2,21-3,10 0,9 0,13 0,3 0,1-3,-2-2,-10-2,7 0,-12 7,-7 0,-9 0,-12 0,-14 0,-8 0,-25 3,-31 4,-29 2,-56 5,-12-7,44-5,-3-1,-3-1,-3 0,-4 3,-2 1,-3 0,0-1,2 0,0-1,3-1,2 0,7-1,3 0,-43 0,19 0,19 0,14 0,23 2,22 6,31-6,42 5,21-5,20-2,11 0,-46-3,2-1,-3 0,0-1,3 0,1 0,1 1,-1-1,-8-2,-1 0,-3 2,-1 0,52-7,-18-2,-15 2,-22 1,-9 4,-27 4,-30-4,-45 5,-35 2,-32 2,48 0,-2 1,-2 0,-1 1,-2-2,0 1,6 1,2 1,7 0,3 0,-41 4,18 3,21 0,18 4,22 13,29 6,34 3,44-5,19-10,-42-13,3-3,14-4,3-1,6 1,1 1,2-3,0 0,-1-1,0 0,-3 0,-4 0,-14 0,-3 0,52 0,-28 0,-24 0,-14 0,-38-5,-35-9,-24 10,-52-11,-5 11,-16 4,49 0,-1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26421 16158,'-33'-30,"5"-6,4-4,3-2,4 13,-4 1,0 19,-22-6,-4 11,-15 4,3 2,0 3,-7 2,2 9,-9-2,2 5,0 5,3 4,8-4,6 4,2-2,5 3,9-3,3 9,4 10,2 12,15 4,19-7,9-4,7-5,8-3,-3 1,7-1,0 1,2 0,10-1,-2 1,9-3,2-2,10-3,5-9,13 2,3-4,-2-3,-2 0,-3-2,9-2,0-5,-1-3,3 1,-13-6,0 3,-3 0,0 3,-4-5,6 6,-1-1,-6-5,1 4,2-2,7 0,4 0,3 0,1 1,1-6,3 3,2 2,-2 7,-10-7,-4-2,-1-1,1 4,-7-6,-1 5,-6-2,-6 2,-1-5,4 8,-2-3,2 0,2-3,1 6,-1-1,1 1,4-1,2-2,-4-7,0 0,2 3,5 4,2-5,8 5,-6-4,-1-3,4-3,-5-1,2-4,6 4,-8-6,-2 3,-5 0,-2 0,0 0,0-7,-1 7,-1 0,-5-3,4 5,-4-6,2-1,0 0,-2-5,-1 6,8-4,0 1,0 2,-7-6,-3 6,0-2,-2-1,0-1,-2-3,-7-2,-1-1,1 1,-8 0,1-3,1-4,-6-5,-3-10,-6 1,-8-1,-7 1,-5-1,-4 8,-7-1,-13-1,-11-6,-14-2,-3 0,3 5,2 9,3-2,-3 0,-5 0,3 7,-8-2,-1 4,-3 5,-8 5,-4-5,1 7,-6-2,0 0,-6 7,4-5,-3 0,3 1,-5 4,8-5,-3 2,0 3,-3-2,-1 6,-3-6,-3 2,-4 0,-3-10,-6 5,4-2,2 0,6-2,1 4,3 0,0 2,0 6,9-6,3 3,2 2,2 3,8 2,0 0,8 0,1 0,0 0,-7 0,3-2,-3-3,2-2,-7-3,0 6,-11-6,-8 1,-2-1,7-4,0 5,0-1,2 1,3-5,9 7,0 2,3 0,4-2,-2 5,7-5,0 4,0 3,-7 0,2 0,-7 0,-4 0,-3 0,-14 0,2 0,-4 3,-10 4,-5-3,-2 8,5 0,4 0,1 4,6-4,-2 2,10 3,9 2,3 2,-1 3,-2 2,3 2,1 0,6-6,2-1,4 0,3 0,3 1,6-1,1 0,2 10,4 4,8 6,16 1,12 1,12-1,9-6,7-3,8-3,4-4,3-2,6 4,3 1,5-3,9-3,0-2,15 1,4 1,5 3,-1 3,8-1,3-9,1-3,-2-1,5-1,-7 7,3 0,-1-2,3-5,4 5,5-7,2 2,-1 0,6-6,0 3,-58-5,0 0,59 4,-4-1,-54-2,-1 0,53 3,-4-1,-7 1,-1 4,-8-7,-6 0,-4 0,-5 0,-3 0,6-7,-6 3,-1 4,6-5,-2 5,3-2,-1 0,-2 2,-2 7,4-5,-4 3,-3 5,-2-8,-7 1,2-3,2 2,3 3,0-5,-7 5,0-3,0-4,6-3,1 1,0 1,0 3,0-2,7-2,-5-3,3 0,4 0,1 0,-3 0,-5-3,-2-2,0-2,7-2,-10 4,-4-4,-5-3,-9 5,4-7,1-3,-1-2,-14-2,3-5,-3-9,-14 4,0-16,0-1,-10-1,-8-1,1 3,-2-7,-2 2,-3 9,-2 8,-2-1,-10-6,-16-1,-13 3,-15 5,4 6,0 6,-3 1,-11 1,-5 0,-7 0,-4-1,1-1,-2-3,-4-3,0 3,-8 3,3 1,2 1,0 2,-2 5,12-5,-5 7,2-2,0 0,0 2,3-4,4 2,1-1,-1 4,8-8,-6 7,3-2,0 0,1 2,6-5,0 3,0 0,0 2,0-7,1 7,1-2,5 0,-4 7,7-5,-3 3,0 4,-2 3,5-1,-3-2,-2-2,-3 3,-1 1,-1 3,0 0,0 0,-7-2,0-3,0-2,0 2,1 3,-8 2,4 0,1 0,0 0,2 0,5 0,-3 0,-2 0,3 0,-6 0,1 2,0 3,0 2,-8 3,6-6,-6 3,-2 1,-4 1,-12-4,2 7,0-3,5-4,4-1,3 1,0 2,2-2,5-3,-4 5,6 3,0-1,5 1,1-1,3-2,8 5,5 0,4 7,8-7,-1 4,1 5,-6-2,6 17,9 2,14 4,7 5,3 3,4-3,5-2,7 0,7 5,7-3,8 5,6-5,5-7,3-11,2 1,4-1,8-1,12 0,6-6,6-1,9 0,4 0,3 1,7-1,-2 0,-1 0,10-6,-7-1,7 2,1 1,-4-3,-6 2,2-8,5-1,-1 2,8-7,0 8,0-3,2 0,0-2,-58-1,1 1,1 0,1 0,-1-1,-1 1,0 0,-2 0,53 9,1-5,-4 3,-3 5,-2-1,-2 1,-5-3,0 2,-1 3,-8 0,-1-2,-6-5,-1-3,-4 5,2-7,0-2,-3-3,-4-2,3 7,-1 0,3 1,4 1,3-4,2 7,0-1,0 1,0 5,0-1,0 1,-2-5,-5-3,5 5,-8-7,1-2,-5 0,-5 2,5-5,0 5,-5-7,-7-7,3 3,-6-8,3 0,0 2,-2 1,-7-8,7 6,-1-4,-1 1,-1 2,-7-4,3 2,-3-3,5-2,-2-2,-3 0,-4-10,-8-4,-7-6,-13-3,-8-4,-5-1,-14 2,-9 9,-12 5,-7 2,-5-5,-2 6,-5-1,0 0,0 5,0 3,4 1,-4 1,-2 0,4 0,-6-1,-1 1,0 0,0 0,3 6,-3 1,5-2,0-3,7 5,-4 0,1-1,-1 4,18 1,-4 10,23 0,-17 28,18 8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30208 9780,'-12'-42,"2"9,10 11,0 13,-18 9,-11 0,-9 0,-7-3,-4-4,4 5,-5-5,5 5,3 2,-10 0,-5 0,-2 0,-2 0,-3 0,12-3,-12-2,5-2,2 3,0 1,3 3,-5-2,5-3,2-2,-8 0,4 7,-6-2,-2-3,1-2,-4 0,-3 7,-11-3,-9-4,0 5,-6-7,1 1,3-1,-3-3,8 0,-8-4,3 2,0-3,-5 8,7-1,3 3,-3 0,-2 0,0 7,-5 0,-3 0,1 0,2 0,-2 0,7 0,4 0,6 0,1 0,6 2,-1 3,0 2,10 7,0-4,7-1,0 1,-3 4,1-5,2 1,2 2,-2-1,-3-4,-1 8,-1 1,0 3,-2-5,-3 0,-2 3,5 2,7 2,-2 0,6 1,-1 1,-1 6,10-6,-3 8,5 0,2 2,1 0,-3 9,0-2,3 8,11-6,19-6,3 4,4 7,7 0,12 5,15-7,18 0,12-14,10-1,11 1,10-5,9-2,12-3,5-2,2-5,-4 5,-53-13,1 0,1 1,1 0,1-1,0 0,-2-1,-1-1,2 1,0 0,-3-3,-1 0,1 3,1 0,-2 1,0 0,6-4,0 0,-2 3,0 0,0-1,0-1,0 1,-1-1,2 0,-2-1,53 0,-53-2,1 0,-1 0,0 0,-1 0,1 0,1 0,0 0,-1 0,1 0,1 0,0 0,1 1,1 1,0 1,0 1,1-2,-1 0,-3 4,0 0,1 0,0 0,2 0,0 0,-3-3,0 1,1 2,0 2,-3-1,-1 0,1-1,-1 0,55 11,0-8,-3 0,1 1,-3-5,-3-3,-1-2,-1 0,0 0,1 0,-1 0,1 0,-3 0,-5 0,0 0,-11 0,-3 0,4 0,-11-2,8-3,-6-5,-2 1,0 0,-10-8,3 5,-4-2,-4 0,-6 0,-3-8,-2 1,-4 0,-6-10,-6-7,-8-9,-14 2,-7-4,-7 4,-7 2,-7 1,-14-1,-8 3,-6 2,-8 3,-7 2,-11-5,-5 5,-3 2,5 0,-5 5,1-4,-1-1,-4 0,6 1,1 4,0-3,-5 3,2 3,-4 1,-5 1,-5 2,0 5,-4-5,1 5,1-3,-2 3,-1-5,-4 8,4-4,6 4,3 1,-3-6,11 4,-5-2,-2-1,0 8,-3-4,-2 1,-2 5,-9-4,1-1,-6 1,-5 0,-3 4,-6 2,6 1,1-3,-3-2,12 0,-7 7,0 0,5 0,4 0,0 3,8 1,-1 6,1 2,-6-5,8 4,2 1,1 0,-4 5,4-6,-8 4,0-1,0-2,7 6,-2-6,4 2,3-2,0-2,10-1,6-4,8 4,4 3,7-5,-4 5,2 0,5 0,2 4,2-4,-2 5,-4 6,11 1,-7 11,2 3,3 2,0-7,14-2,-2 0,2 4,4 8,8 6,-2 3,8 5,8-5,12 0,5-17,18 3,3-7,2-3,12 1,3-8,4 0,5 0,9 1,7-1,8 0,1 0,4 1,18 1,2 3,-51-11,1-1,4-1,1 0,3-1,0-1,3 0,1-1,3 0,0-1,2 0,1-1,-1-1,0 0,4-1,0 0,-2 2,-1 0,3-1,0-2,1 0,0 0,0-3,0 0,1 1,-1-1,0 0,0 1,1 0,0 1,3-2,0 1,1 2,2 1,3 0,1 0,0 1,0 0,-1 0,1 1,0 0,0 0,-3 1,0 1,0 1,-1-1,-1 0,0-1,-5-1,0-2,-3 0,0-2,-3-4,0 0,-4 0,-3 0,-4 0,-1 0,-2 1,-2-2,52-11,-9-7,-15-9,-12-5,-7-3,-11-6,-8-1,-9 1,-7-1,-14 1,-1-3,-6-5,-13 12,-4-4,-18 2,-4 9,-27 3,1 6,-8 8,4 9,9 20,1 32,13 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26634 16690,'-43'12,"1"-5,9-24,2 8,10-19,-1 6,1-13,7-1,2-6,3-1,2 8,7-3,0-4,0-6,-8-1,1 6,3 1,1-1,3-2,0-2,3-5,4-2,7-5,5 0,4 0,3 2,3-2,6 0,-4 2,0 5,-1 3,-4-1,-9 0,-5 8,0-1,-1 1,-3-3,3-2,-1-3,4-7,-5 8,3 1,5 4,2 1,2 1,0-1,1 0,-1 1,-2-1,-3 1,-4-1,-2 1,4 6,-7-1,-2-6,-3-4,-2-5,0 5,0-3,0 0,0 8,2-1,3 1,2-1,3 1,-6-1,3 1,-2-1,0-2,0-2,2-3,2-9,-2 3,-4-3,6 2,-2 7,3 5,1 3,4-1,3 1,1-1,3 1,-11 6,15 1,-2-3,-3-2,3-2,-7 6,11 1,-4-3,11-9,3-1,-3 6,-2 4,5 5,-2-5,4 5,2 0,1 0,2 0,2-5,3 3,-3-3,-2-2,5 4,-1 1,-2-3,-2-2,-2-3,-1 1,1-1,0 1,-1-1,1 8,-1-1,1-1,-1-4,8 6,0 2,-3 0,-2 2,-3 0,1-4,-1 4,1 1,0-1,-8-5,-2 6,0-1,-2-2,0 0,9 5,0-6,7 4,-4 1,-8 8,3 0,2 0,3-1,-1 1,1 2,-1 5,8-12,0 2,-3-4,-2-3,-10 1,1 1,-3-11,5-10,-3 3,-6 14,6 7,3 3,-3 11,5-14,5 0,-4 7,-6 5,-18 0,4 2,-28 5,-17 14,-26 7,3 5,0 2,-3 0,3 8,-10 1,-2 1,-2 0,-5 7,-3-5,-2 2,0-2,-2-2,4 4,-6-4,1 0,6-1,9-1,2-6,0 3,3 3,0-1,6-7,-1 1,1-1,4 0,1 3,0 2,1 2,-1-2,8 0,-1 0,-1 2,-4-2,-1-2,6-3,-1 3,-8 4,9-2,-6 7,1 0,1 0,2-4,-2 4,-5-2,5 4,5-7,-1 1,1-1,-1 0,1 8,-5-5,2-1,2 1,3 7,-4-3,1 5,1 10,-8 2,1 2,-10 1,0 1,4-6,-4-10,10 3,-13 9,10-10,3 3,2 2,7-11,0 6,2-2,2 1,8 1,7 1,2-1,3 1,4-1,3-6,-1 1,-4 8,2 0,-6 9,1-2,-4 5,5-7,-1-3,1-2,2 4,4 1,-2-3,-2-2,3-2,1 6,6 1,1-3,3-2,3 5,-5-1,4 1,3 2,-7-5,2 10,-5 0,-2-1,0 1,0 0,0 4,-2-2,-5-2,2-3,-9 3,0-5,-1-3,1 1,7 0,-7-5,-3 4,6-2,-1 10,2 2,1-12,2 3,4-10,-4 10,5-5,2-3,0 1,2-1,5 1,-4-10,6-12,-25-23,-8-22,-7-16,8-5,-1-9,7-1,1 1,-1-3,1-4,4 0,3-1,4-4,2-3,3 6,0-1,3-2,4-5,-2 5,9-5,0 5,-2 2,7 0,-5 0,5 1,2-1,7 7,1 3,-1-1,1 3,-1 0,0 0,-6 5,1-2,6 1,-6 11,6 1,-3-2,2 1,7 1,6-4,1 7,1-3,-1 1,8 7,-1-5,1 0,2-1,5-3,2-4,-2-1,-8-1,-4 1,2-8,-2-2,-7 0,-2 0,-3 5,-7-5,2 3,-4 1,-3 3,3 1,4-1,5 0,0 5,7 4,-4-2,4 3,3-3,6-2,1-3,-1 1,1-1,0 1,-8-1,-6 1,2-1,2 1,-7-1,-2-2,-1-4,1 4,7-5,-3 5,-4 3,9-1,5 3,0 5,0-3,-2 7,-1-2,1-5,2 5,2 0,2 0,-1 0,4-2,-3-5,-4 2,-7 2,2 10,-7-4,3 1,-1 1,3 2,2-5,3 3,-1-1,1-1,7 6,-1-4,-2 4,-2 3,-2-10,-1-4,-18 14,-5-8,-40 34,-15 9,-16 26,0 17,0 7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26868 10184,'-10'-52,"8"17,-26-24,-3 11,-14-1,-9 9,-1 16,3 15,0 6,-4 3,-13 0,-2 3,0 4,-2 7,-5 5,-2 9,-1 3,6 2,4 2,9-2,1 8,13-6,6 5,4 3,14-1,3 1,12-1,6 1,3-1,12-2,12-2,16-5,14-2,10-3,7-6,9-1,10-2,10-5,-6 2,3-8,0-4,2-1,5-6,-16-4,-6-7,-1-7,-6-8,-4 3,-14-7,-7 0,-5 0,-12-2,-7-8,-10 1,-9-3,-4-5,-13 5,-6-7,-10 3,-10-1,-13 8,-8 9,-7 2,-9 7,-12 8,-17-1,-11 10,1 2,4 3,4 9,4 3,11 1,8 6,10 2,15 9,8 3,11 2,8 5,15 2,12 5,11 2,12 3,24-10,5-10,11-4,10-4,5 4,9-15,0 1,0-5,0-4,0-3,-2 0,-5-3,-7-4,-5-7,-4-12,-6-2,-8-1,-11-1,-6-3,-12-10,-5 1,-7-1,-16 1,-15-3,-18-3,-22 1,-19 7,-14 9,-16 17,53 10,-1 1,-1 1,-1 2,-55 4,4 8,10 12,10 7,9 6,23 6,8 4,14 3,11-3,18 7,13 1,17-1,19-4,16-6,12-3,24-6,7-7,9-4,5-5,-4-5,-1-7,-2-4,-5-3,-4-3,-15-4,-9-7,-14-5,-19-12,-10-4,-7-5,-11-3,-17 1,-17-8,-28 0,-14 3,-17 2,-28 12,47 18,-2 2,-2 1,-1 3,-3 1,0 2,-1 1,-1 2,2 1,0 2,4 1,1 3,-51 8,14 9,12 14,16 3,13 12,11 13,7 11,2 11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27315 10290,'-12'-23,"2"-8,8 10,-5-12,-7-10,-5-4,-5-3,-4 3,2 5,-12 6,-5 8,-4 4,-12 12,2 5,-7 5,-9 4,-12 5,-2 5,-13 9,-1 1,-1 1,3 6,-5-3,7 9,0 3,5 2,14 0,7-2,7-3,10 3,11 2,20-2,15 5,27-1,17 8,16-15,12-9,7-4,14-1,14 0,7-2,8-5,-53-4,1-1,3-3,0 0,-2 1,-1 0,0-1,-1 0,57 3,-57-5,-1-1,46-3,-12 0,-11 0,-2-7,-11-5,-3-4,-8-8,-14-4,-12-3,-5-9,-9-7,-7-3,-19 5,-12-2,-17-3,-27-1,-11 3,-13-4,-15 0,47 26,-1 0,1 2,-1 1,-3 4,0 3,-57-13,5 6,9 9,5 2,5 2,9 8,10 7,2 4,5 8,7-1,5 8,11-1,10 13,2 2,12 9,17 0,14-4,16-6,12-11,12 5,15-3,15 1,6-3,13-10,6-4,6-2,5-6,-7 6,1-3,-11-2,-13-5,-15-7,-2-1,-22-13,-8-10,-13 1,-28-6,-5 1,-9 2,-12-7,-24 7,-9 0,-7 4,-5 6,-9 4,2 4,-5 8,-2 5,-7 19,2 6,5 6,7 4,5 0,-5 2,7 8,5-1,7 1,9-1,14 1,8 2,4 4,13-11,8 2,15-7,16-7,20-2,11-3,9 0,10-2,5-5,12 3,4-10,3-2,-3-3,-7-2,-14 0,-9-2,-10-5,-10-7,-13-8,-10-6,-10-8,-13-6,-25-5,-20-3,-15 3,-7 2,-2 5,-5 2,-7 3,5 11,0 3,2 11,0 8,0 2,9 2,6 5,4 8,0 3,16 6,1 4,11 8,10 4,12-5,21-2,16-2,22-2,4-11,10-3,5-6,4 1,0-8,-2 3,-7-8,-4-4,-13-12,-7-2,-11-12,-15-7,-12-3,-18 1,-15-1,-16 1,-19-1,-17 3,-4 2,-10 5,-4 2,9 5,-3 10,5 4,10 3,7 4,9 12,8 10,4 9,21 16,-4 3,16 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8913 9376,'-7'-42,"0"-1,2 1,-16 11,-7 10,-10 9,-7 14,-2 5,-5 10,-3 9,1-3,-5 6,5-6,2-1,2 1,7 3,1 3,18-10,10-10,28-9,17 0,12-2,6-5,10-5,-2-10,4 1,3 0,-7 7,-3 0,-2-1,-4 1,-3 0,-3 2,1-2,-24 7,-19 14,-29 5,-28 9,-6 3,-6 2,-2 2,-4 8,8-8,6-2,2-3,30-23,29-11,38-15,26-7,21-10,12-4,2 2,-4 5,-8 2,-2-5,-21 15,-9 2,-18 3,-22 1,-30 10,-44 8,-12 6,-14 5,-2 10,-8-5,8 2,11 0,8-7,6 5,6-3,13-6,29-18,19 1,39-16,4 1,1 1,8 7,-7 6,-3-1,-2-3,-36 10,-20 9,-27 11,-14 8,2 2,-4 1,-1 1,1 6,-3 4,12 0,5-2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12232 6251,'33'-43,"-14"-6,-24-1,-18 5,-20 7,-9 10,-7 7,-5 4,-7 3,-4-2,-3-3,0-3,-3 8,-9 2,-4 3,-3 2,-5-3,-4 8,-5-5,0 5,7 2,9 0,15 0,7 0,4 2,8 5,18-5,3 10,7 5,19-1,21 17,19-2,12 0,6-5,6 2,7 0,4 3,10-7,2 6,1-1,-1-1,7 1,-2-8,7 0,3-2,-3-5,10-2,-15-7,-2 2,-2-3,2-4,-8-4,-3-6,-6-2,-4-4,-10 4,5 0,0 3,-14-8,4 3,-23 0,-4-7,-1 14,-7-22,14 15,-14 5,22-1,-27 10,7 0,13 0,11 0,12 0,4 0,-6 0,-1 0,1 0,-1 0,1 0,-10 0,-2 0,-38 0,-17 0,-18 0,-15 0,-14-2,-7-3,-10-2,-6 2,-5 3,-1 2,15 0,3 0,4 0,7 0,14 0,7 0,31 0,26 0,24 0,33 0,0 0,2 0,5 0,5-7,9-3,0 1,0 0,-2 1,-3 8,-7 0,-4-2,-8-5,-11 5,-1-5,-27 4,-25 3,-27 0,-32 0,-23 0,-12 0,-9 0,-8 0,-1 3,54-1,1 0,-49 5,15-2,6-3,24-2,10 3,7 4,33-2,28 9,21-2,46 2,4-7,7-5,5-2,2 0,7 0,-4 0,-10 0,-2 0,-19-2,-5-3,-7-2,-16 0,-34 0,-25 0,-24 2,-22 3,-14 2,-16-7,-5 0,0 2,5 2,7 3,5 0,7 3,6 2,13 2,7 2,4-2,10-4,40 8,26-6,17 2,9-2,7-3,-4-2,4 0,-9 0,-5 0,-5 0,-9-2,-3-5,-9 4,-12-6,-28 9,-17 0,-25 0,6 2,5 5,0-4,-4 6,-8 1,5-8,2 5,15-5,28 6,28-1,19 0,22-7,-6 0,-4 0,0 0,3 0,6 0,-4 0,-8 0,3-7,-2 0,0 2,2 2,-26 3,4 0,-37 0,-16 0,-13 0,-9 0,-7 0,-11 0,-6 0,-14 3,-7 2,-2 2,-2-3,2-1,6-3,1 0,0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30591 11524,'23'-64,"-4"19,-19-5,0 15,-5-5,-11-5,-17 0,-14 0,-8 7,-4 5,-2 7,-3-5,-2 1,-5-3,-7-5,-5-2,3 4,-3 1,-7-1,-4 3,-8 5,-16 4,55 14,0 1,-1 1,-2 0,-3 0,-1 2,-2 3,0 1,-3-2,1 1,1 1,-1 2,1-1,0 2,-2-1,1 0,1 0,-1 0,-6-1,0 2,-1-1,1 2,1 1,-1 1,2 3,-2 0,-2-1,-1 0,1 1,1 0,-2 1,0 1,1 0,1 1,2 0,2 1,4-1,2 1,1 0,0-1,1 1,1 0,4-1,1 1,-53 13,7-1,12 3,7 0,8-7,4 9,7-2,5 3,2 4,0 9,0 3,0 2,0 3,-9 9,-5-2,-7 7,-7 6,44-32,-1 0,-3 5,0 1,2 1,1 0,0 3,1 1,-3 3,0 0,6-1,0 2,-6 6,1 2,2 1,1-1,1 2,0 0,-1 1,2 1,2 2,1 1,0 2,1-1,1 1,0 0,0-3,2 1,6-6,2 1,-2-2,0 1,2-1,1 0,2-2,0-2,0-1,2-1,-15 51,2 1,2-1,13-2,-1-5,10-7,5-7,4-7,14 3,13-10,15-5,18-7,11-3,24-11,11-4,-41-22,3-1,8-1,2-1,10 4,2-2,5-3,2-1,3 0,2 0,5 1,1 1,-2-1,2 0,13 4,2 0,0-1,0 0,-39-6,1 1,0-1,0 2,0-1,1 1,1-1,0 0,0 1,32 6,-1 0,1 0,1 0,-1 2,-1 1,-4 0,-1 1,-5-2,-3 1,-3 1,-2 2,-3 0,-2 2,-6-1,-3 0,-3 3,-2-1,-5-3,-3 0,-3 0,-2 0,-4 0,-2 0,49 24,-6-8,-11 1,-6-3,-5-4,-9 4,2-5,-5 3,-2-3,-3 6,-2-6,-2 5,2 0,2-4,8 1,4-6,10 0,4 0,8-3,16-7,5-2,2-5,-57-9,1-3,1-1,-1-2,1-1,0-3,-2-1,0-2,0 0,-1-3,53-19,-55 12,0 0,53-20,-7-2,0-2,-7 4,0-12,-2 3,-5-3,4 3,-2-10,0-2,3-2,-8-10,3-2,-7 0,-10-3,-7 0,1 1,-18-8,-1 0,-4-4,-10-10,-6 3,-4-3,-6-5,-3-2,1-2,-6 2,4 5,9 7,1 2,9 0,0-2,0 5,5 6,2 1,1 7,-4 0,-1-1,-10 3,0 5,-10 0,-9-2,-4-1,-3 5,0-14,0 0,0 3,-7-8,-3 5,-2-5,-4 1,-3 4,-2 5,-1 9,1 0,0 0,-7 0,-3 1,0 1,-2 3,0 3,-3 8,-6-1,-3 1,-5-1,-4 4,-10-7,-2 2,-5 1,-12-1,-9 10,0 0,-3 2,-4 0,7-7,7 12,12-2,6-1,6 8,2-5,5 0,2 0,-5-12,7-12,3-2,9 5,3 11,13 10,-6 12,0 0,-17-1,-5 1,12 7,-4 2,-1 0,-4 1,-7 3,-13-6,-8-2,-15-1,-14 3,-12-5,-2 5,55 6,1-1,0 2,1 0,-3-1,0 0,-54 1,0 2,9 3,14 2,3 0,17 0,-1 0,5 0,5 9,4 5,6 5,6 2,15 1,4-1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29059 4273,'-12'-42,"-7"9,7-7,-11 9,-6-4,-6 6,-5 8,-3 7,1 7,-1 4,-9 3,-5 0,-4 0,-3 3,0 4,0 5,1 9,1 0,5 0,1 10,13 5,20-6,30-4,21-9,17-10,12 2,14-2,7-2,4-3,3-2,1 0,-1-2,0-3,-3-2,-4 3,3-6,-10 1,-5-1,-7 1,0-5,-9 4,-3-2,5 1,-2-4,-17-4,-26 5,-21 5,-36 2,-9 7,-10 7,-4 2,-7 10,4-2,3-1,-5 15,9-12,8 0,9-3,9 1,8 11,25-7,25 1,18-10,14-3,0-7,10 5,2-4,2-3,3-10,-2 8,-3-7,-2-1,-3-2,-2-11,-17-6,-23 13,-38-3,-23 7,-18 5,-4 7,-7 2,-7 5,-7 8,0 3,-3 4,13-1,6 0,15 1,11 1,5 6,26-13,19 3,24-7,23-5,12-7,7-3,5-1,-2-3,-12-8,-8 6,-4-3,-12 8,-2-6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29038 15180,'-14'-54,"2"5,2 4,-18 2,-8 3,-16 5,0 6,-2 15,0 7,-3 5,-2 13,12 8,-3 7,10 7,14 3,9 13,12-8,20-4,15-6,15-3,3 1,8-10,6-3,4-4,5-3,2-1,-4-8,4 0,3 0,-8-3,5-4,-4-9,-3-8,-4-4,-13-3,1 2,-8-6,-6-5,-8 4,-14 1,-6-3,-6-2,-14 7,-12 5,-18 6,-20 8,-13 7,-17 5,-10 2,-7 2,-4 5,-1 5,8 9,2 1,7-1,12 0,12 0,16 1,7-1,31 2,26 1,31-3,31-4,16-17,14 0,12 0,5-2,-54-1,-1-2,57-9,-4-5,-10-2,-12 0,-21 0,-14-1,-20-8,-22-3,-34 2,-29 10,-32 9,-31 12,48 1,-2 0,-3 2,-1 1,0 1,-1 2,-3 4,2 2,2-1,0 2,3 0,0 0,2-2,3 2,-34 17,12-3,20-2,13-2,19-1,17 6,35-13,38 5,22-2,32 10,-48-13,0 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30080 5103,'19'23,"-14"-13,33-22,-15-12,20-4,-15 14,0 0,-6 11,13 10,-6 5,6 12,3 4,-3-2,3 10,0 1,2-1,-7 6,10 10,-3 0,-7 3,-2-3,-3-3,-9-6,-2-1,-3 1,0 6,5 1,-3-3,-1-2,-11 0,6 2,-3 3,2-3,3-2,-7-3,4 1,-2 0,0-1,8 1,-8-1,0 1,0-1,0 1,0-1,-5 1,3 2,2 4,0-2,-7 8,0-3,0 0,0-3,0 8,0-12,0-3,0-1,0-1,0 2,0 1,0-1,0 1,0-1,0 1,0-1,0 1,0-1,-7 1,-2-1,-1 3,1 5,-5-12,4 7,-2 2,1-12,-6 8,3-3,7-5,-7 8,-1-5,-6 14,0-3,0 1,-1-7,1-8,0 3,-8 2,1 2,2 1,2-10,3 7,-7-14,-1 10,8-8,7 7,-3 3,-1-5,-4 3,1-8,0 7,9-18,-7 11,17-13,-5 13,14 5,4 9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30272 8356,'-43'0,"10"9,2-7,19 17,-2 3,14 13,-2-2,14 3,-3 1,5 4,-7 1,-2 1,-3-1,-9 1,-2-1,-3 1,-4-1,-3 1,4-1,4 1,1-1,3 1,7-1,12-4,12-10,16-13,2-27,10-12,-2-7,0-6,6 1,-4-4,0-5,3-2,-1-5,-4 5,4-10,-2 0,-5 3,1 0,-1 6,2-1,-8 18,-11 17,-8 28,-11 0,27 26,-2-6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6637 9610 7569,'-9'-21'292,"-3"7"1,-9 2-1,-1 0 1,1 3 196,0-1 1,9 5-1,7 12 1,10 8 0,7 6-1,2 10-221,0 11 1,-2 10 0,5 17-1,-6 9-117,-1 14 1,-6-34 0,-1 4-1,-3 7 1,0 2 0,0 6-1,0 4-33,0 6 0,0 3 1,-1 4-1,0 1 0,-1 4 1,-1 0-1,-1 3 0,-2 0-1527,0-1 1,1 1 1497,2 3 1,1 0 0,-3-4 0,0-1 0,5 3 0,0-1 0,0-4 0,0-2 27,0-6 0,0 0 1,0 2-1,0 0 0,0-8 1,0 0-1,0-1 0,0-1 1,1-2-1,1-2 156,1-2 0,1-1 1,-2-4-1,1-2 0,2-2 1,1 0-1,0-1 0,-2-2-204,-2 0 1,1 0 0,-1-4 0,0 0 0,3 59 0,2-4-367,-2-4 0,-3-4 0,-2-8 1,0-9-1,3-10-129,4-9 0,-3-15 0,11-8 0,1-10 1,3-12-3528,2-10 3953,1-6 0,-1-29 0,0-5 0</inkml:trace>
  <inkml:trace contextRef="#ctx0" brushRef="#br0">6403 9759 7569,'-12'-10'175,"-4"-1"1,9-11-1,2 1 1,3 0 282,2 0 1,11-1 0,8 3-1,10 3 1,6 4-127,10 3 1,7-6 0,12 8 0,2 3-110,5 1 0,21 3 0,17 0 0,9 3 109,-54 0 1,2 1-383,11-3 1,2 0 0,5 4 0,2 0 0,12-5 0,3 0 0,5 0 0,3 0 72,3 0 1,3 0-1,-33 0 1,2 0-1,0 0 1,0 0-1,0 0 1,-1 0-1,0 0 1,0 0-1,-1 0 1,-1 0-1,0 0 1,1 0 4,0-1 1,0 1 0,-1 1-1,39-1 1,-1 2 0,-2 0 0,-2 1-1,-7 1 1,-1 1-1,-6 1 0,-1 0 1,-8-3-1,-2 1 0,-4 3 1,-2 0-1,-5 0 0,-2 0-20,-4-1 0,-2 0 1,-6 4-1,-2-1 1,50 3-1,-9 2 1,-9-2 34,-10-3 0,-14 1 1,-3-6-1,-6 4 1,-8-4-1,-2-1 1,5-3 0,-7 0 0,-3 0 37,-2 0 0,-3-3 0,-2-1 0,-2-4 0,-5 1 57,-2-2 0,5 7 1,-8-8-1,-2 3-24,-2 0 0,-3 0 0,0 4 0,0-1-2,1-3 0,-8 0 0,-2 4 171,-3-4 1,-2 7-381,-7 0 0,7 2 1,0 13-1,-2 4 134,-3 7 1,6-3-1,-1 8 1,0 0-1,0 4 23,0 5 0,2 12 0,-4 7 1,5 10 102,1 9 0,-6 16 0,2 12 0,-4-46 0,-1 1 336,2 4 0,-1 2-490,-2 2 0,0 2 0,4 11 0,0 3 0,-4 1 0,0 1 1,1 1-1,1 1 48,0 0 1,1-1-1,4-5 1,1 0-1,-3 2 1,2 0 0,1-6-1,3 0 1,1-3-1,2-1 112,2 0 1,2-1 0,0-3 0,0 0-1,0-2 1,-1 1 0,-1-1 0,0-1-60,-2-2 1,0 0 0,3 4-1,0 0 1,-4-1 0,0 1 0,-1-1-1,0-1 1,-1-2 0,0-2 122,-1-2 1,-1-1 0,4 50 0,0 0 0,1-12-120,-4-14 1,8-4-1,-5-15 1,5-7 0,0-5 58,-5-7 1,5-9 0,-4-2-1,1-1-55,-2-2 1,3 5 0,-8-10 0,1 1-67,-1 1 1,-2-13-1,-7 4 1,0-2 38,0 0 1,0-5-1324,0 0-227,0-9 281,0 4 1,-2-6 977,-5 4 0,-5 2 0,-12 5 0,-4-4 1,-7-3-42,-6 0 0,-11 7 0,-7-4 0,-7-1 60,-5 1 0,-28 6 1,-7-4-1,45-5 1,-1 0 73,-5 0 1,-1 0 0,-11 0 0,-3 0 0,-7 5-1,-1 0 1,-4 1 0,-2 0 0,-7 1 0,-2 0-92,-2-1 0,-3 0 1,29-2-1,-1 0 0,-1 0 1,-3 0-1,0 0 1,-2 1-1,-2 0 0,-2 0 1,0 1 147,-4 1 1,-1 1-1,-1-1 1,0-1-1,-1-1 1,-2 1 0,-8 3-1,-2 1 1,1-1-1,-1-1 1,1-1-1,0 0 1,2-1 0,1-1-1,0 1 116,4-1 0,2 0 0,-2-1 1,-4-2-1,-1-1 0,1 1 1,10 1-1,1 0 0,1 1 1,1-2-1,0 1 0,1-1 220,2 0 0,0 1 1,3-1-1,-28 6 1,3-1-1,6-3 1,1-1-1,8 1 1,2-1-1,9 0 0,2-1-564,9-1 1,3-2-1,-45 4 1,33-13-1,16-4-489,17-7 0,24-17 1,33-11 766,21-12 0,35-8 0,26-2 0</inkml:trace>
  <inkml:trace contextRef="#ctx0" brushRef="#br0">9403 9823 7569,'11'0'1377,"-1"9"-863,-10 5 1,0 15 0,2 6 0,3 8-232,2 6 1,10 17-1,-3 17 1,7 12 25,8 8 1,-13-44-1,1 3 1,4 10 0,0 2-1,1 7 1,-1 1 8,0 9 1,0 3 0,1 7-1,-1 3 1,0 12 0,0 2 0,-7-35-1,-1 0 1,1 1 0,-2 4-1,1 0 1,-1 1-205,1 3 0,-1 1 0,-1-2 1,-2-2-1,-1-1 0,1 0 0,1 4 1,0 1-1,1-2 0,-2-7 1,2-2-1,-1-2 0,6 28 0,1-3 101,-1-8 1,1-3-1,3-8 1,1-2-1,-5-6 1,1-2-1,-1-5 1,1-1-21,-3-5 1,0-2 0,17 53 0,-3-17 0,-2-9-786,-2-10 1,-3-16 0,0-17 0,-2-9 0,-2-10-4388,-3-4 4977,-9-12 0,4 2 0,-9-5 0,0 6 0,0-6 0</inkml:trace>
  <inkml:trace contextRef="#ctx0" brushRef="#br0">4552 11311 7569,'-21'7'220,"0"0"1,0 0-1,-1-4 1,3 4-1,5 7 1,7 7 0,5 7-1,4 8 1,5 4-1,10 5 2422,9 5-2484,7-6 1,9 15 0,3-7 0,3 0 0,4 3 25,2-1 0,0-7 0,5 3 1,-4-8-1,-3-4-272,-5-2 0,-2-10 0,-2 2 0,-3-4-177,-5-3 0,-4-9 0,-12-3 0,-3-2 76,-1 0 1,-11-2 0,3-12 0,-7-7-66,-7-5 0,-2-5 0,-8-4 0,3-7 0,-2-8 272,-3-7 1,0-2-1,2-7 1,5 3 172,3-3 1,2 4-1,7 1 1,0 0 0,0 2 73,0 0 0,9 9 1,5 10-1,3 2-193,-3 5 0,5 3 0,-5 1-509,5 1 252,2 9 0,-6 3 0,-1 9-924,2 0 1,1 9 0,-3 8-1,-7 7 704,-4 4 0,-13 10 0,-6-3 0,-10 5 405,-10 3 0,-4-1 0,-5 3 0,-2 2 18,-3 3 0,-2-5 1,5-7-1,-3 2 1,3-5 472,2-2 0,10-4 0,1-8 390,4 0 0,8-9 0,13-5-480,7-4 1,9-6 0,23-4 0,11-7-372,6-5 1,14 5-1,1 0 1,6-3 0,1 1-648,-3 1 0,-4 4 0,-3 6 1,-7-2-603,-7 2 1,-1 3 1218,-15 2 0,9 0 0,-5 0 0</inkml:trace>
  <inkml:trace contextRef="#ctx0" brushRef="#br0">5616 11800 11495,'14'2'896,"0"5"1,3 8-420,2 3 0,2 6 0,0 2 0,1 5 1,-1 2-632,0 5 0,1-5 1,1 2-1,6 1-643,6-3 1,5 4 796,3-8 0,9 9 0,2-5 0</inkml:trace>
  <inkml:trace contextRef="#ctx0" brushRef="#br0">7722 10057 7569,'12'0'-289,"-3"-3"1583,-9-4-1009,0 5 0,-9 16 0,-3 17 0,0 4-59,5 5 1,-2 0 0,2 3 0,2-1-69,3 1 0,13-8 0,8-2 1,10-4-1,6-8-178,10-4 1,5-13 0,9 3-1,-3-4-115,4-3 1,-8-10 0,-3-4-1,-9-7 1,-9-5 45,-10-2 0,-14-3 0,-4 5 1,-17-3 6,-22 4 1,-13-6 0,-18 5 0,-1 5-149,-3 4 174,0 3 0,2 2 1,6 3-1,11 1-424,11 1 1,15 0 0,22 5-1008,18-5 1487,24 5 0,26-17 0,11 7 0</inkml:trace>
  <inkml:trace contextRef="#ctx0" brushRef="#br0">8360 9801 6804,'10'0'-421,"-8"3"1,-9 1 462,-5 4 1,5-1 274,-7-7 1,7 7-205,-7 0 0,2 2 1,-5-4-1,3 2 0,0 0 158,2 3 1,-4-6 0,6 8 0,1 0 40,-1 0-331,3-7 0,17 11 0,4-9 1,7-2 4,7-3 1,-4-2 0,4 0 0,-4 3 0,-3 1-14,1 3 0,-1 10 0,-2-3 246,-5 5 0,-5 2 1,-9 1-1,-2-1 308,-5 0 1,-5-2-109,-9-5 0,0 3-1245,-1-10 1,10-3 0,5-11 825,5-7 0,11-5 0,3-2 0</inkml:trace>
  <inkml:trace contextRef="#ctx0" brushRef="#br0">8190 9929 7569,'-14'0'-562,"0"0"361,18 0 1,1-7 0,24-3-1,6-1 181,5-6 0,3 5 0,2 0 0,2 1 20,3-1 0,9-2 0,-5-8 0</inkml:trace>
  <inkml:trace contextRef="#ctx0" brushRef="#br0">8913 9674 7569,'-21'0'351,"0"0"1,0 0-148,-1 0 0,-6 2 1,0 3-1,2 4 1,2 3 31,3 5 0,6 2 0,4 2 0,-1 0-149,0 0 0,7 1 0,-2-1 0,7 0 1,7-2-172,7-5 0,15 3 0,6-8 0,8 1-182,6-1 0,-4-2 0,7-7 1,-4 0-33,-6 0 0,-4-7 0,-19-2 171,-5-3 1,-14 7-1,-16-2 1,-13 5 166,-13 2 0,-1 0 0,-7 0 0,8 0 0,2 2-664,-3 5 1,12 5 623,-11 9 0,4 10 0,-4 2 0</inkml:trace>
  <inkml:trace contextRef="#ctx0" brushRef="#br0">6680 10949 7569,'-40'0'1198,"4"3"-669,8 4 0,18-5 1,20 5-1,28-4 1,28-6-297,24-4 1,23-5-1,-51 2 1,1-1-1,5 0 1,1 1-1,4 0 1,1 1-132,4 2 0,2 0 0,5-3 1,0 1-1,4 3 0,0 0 1,-2 0-1,1 0-115,-1 2 0,1 1 0,5 1 1,0 0-1,-7-1 0,-2 1 0,2-2 1,-1 1-101,-2 0 0,-1 1 1,-4 1-1,-2 0 0,-8 1 1,-2 0-1,50 0 0,-19 0-430,-19 0 0,-12 0 0,-11 0 1,-13 0-87,-11 0 1,-17 2-1,-11 3 1,-15 4-1253,-17 3 1881,-18 2 0,-12 10 0,-10-1 0,1 3 0,-8 0 0,-4 3 0</inkml:trace>
  <inkml:trace contextRef="#ctx0" brushRef="#br0">7509 11460 7781,'0'-10'313,"-2"8"-158,-5 7 0,-3 11 0,-6-2 1,4 8 148,3 6 1,-6-2 0,8 7 0,3-2 0,1-5-120,3-3 0,10-1 0,6-1 0,10 0 0,12-2-159,9-5 0,1-4 1,6-10-1,0 0-262,1 0 1,-10-3-1,0-4-82,-8-7 0,-13-5 0,-3-2 1,-16 0 58,-17-1 1,-11 1 0,-22 2 0,-3 3 114,-1 2 1,-8 2 0,10-5 0,4 5-1,8 1-402,4-1 0,5 5 546,12-8 0,23 1 0,15-7 0</inkml:trace>
  <inkml:trace contextRef="#ctx0" brushRef="#br0">7914 11141 7569,'11'-21'461,"-4"-1"-124,-4 11-398,-3-8 0,2 16-158,5-4 0,-4 7 228,4 7 0,-7-4 0,-5 6 1,-4-2-1,-1 3 165,1 1 1,-8 4-1,5 6 1,-2-2 0,0-3 64,-3-2 0,8 1 0,2 6-100,4 0 1,13-7 0,4-2 0,5-2-100,2-6 0,8 6 0,1-3 0,3-2 0,3-1 96,-3 3 0,5-4 0,-10 4 86,-2-5 1,-14 8-1,-12 1-10,-12 1 1,-7 5-1,-4-10 1,-3 0-389,-3 2 0,-9-4 0,3 7 0,-3-3 1,0-4-1264,3-2 0,16-3 52,-2 0 1387,14-10 0,7-2 0,11-9 0</inkml:trace>
  <inkml:trace contextRef="#ctx0" brushRef="#br0">7914 11226 7569,'-15'12'556,"4"-8"-499,1-8 0,3-1 1,9-7-1,5 0 1,10 1-197,9-6 0,7 0 0,10 1 0,-3 4 30,-5 3 0,13-5 1,-6 4-1,3 1 1,0-1-42,-3 5 0,-6-4 1,-3 2-1,-2 0 18,-5-3 1,-3 8-1,-1-7 1,-1 1 482,0 1 373,-9-9-220,-3 13 1,-11-6-181,-5 9 1,-5 2-1,-9 3 1,2 5 84,5 1 0,-5-4 0,7 8-203,0 1 1,3-4-205,9 2 0,2-2 1,5 5-1,7-6 1,5 1-26,3 0 1,-1 0 0,-2 4-1,-5-2 106,-7 3 1,-5 2 0,-2 2 0,-2-2 114,-5-5 1,-5 5 0,-9-7 0,0 0-301,-1-5 0,8-5-916,0-2 1,19-2 0,4-5 1017,15-7 0,-1-5 0,8-3 0</inkml:trace>
  <inkml:trace contextRef="#ctx0" brushRef="#br0">8360 11183 7569,'-21'0'552,"0"0"-560,9 0 0,14-7 0,20-2 0,11-1 8,7 1 0,2-5 1,1 7-1,-1 0 1,1 0-374,0-1 1,-8 1-1,-2 7 1,-2 3 372,-5 4 0,-3-5 0,-1 17 0,-1-7 0</inkml:trace>
  <inkml:trace contextRef="#ctx0" brushRef="#br0">8956 11077 7569,'0'-12'1917,"0"5"-1404,0 14 1,-2 5 0,-3 9 0,-2 3-40,2 4 0,0-2 0,1 7 0,-4-2-586,4-5 1,4 5-1,7-1 1,7 1 0,5 0-599,2-5 1,10-2 0,4-3 709,6 0 0,1 0 0,1 1 0</inkml:trace>
  <inkml:trace contextRef="#ctx0" brushRef="#br0">6701 12417 7569,'2'-15'765,"5"4"1,10-1-104,9 0 1,21 5 0,22-7-1,21-3 1,16-2-404,-46 9 1,3-1 0,11 0 0,3 1 0,4-1-1,1 0 1,7 1 0,2-1-155,3 0 1,1 1 0,3 2 0,0 2 0,1-1 0,1 0 0,0-1-1,1 1 1,3 0 0,0 0-225,-1 0 0,-1 0 0,-5 4 0,-2 1 1,-10-1-1,-2-1 0,-8 3 0,-2 0 0,-7 1 1,-4 0-235,47 0 1,-31 2 0,-24 5 0,-14 7-3819,-11 5 4171,-15 12 0,3-5 0,-10 10 0,-3 1 0,-1 3 0,-3 3 0</inkml:trace>
  <inkml:trace contextRef="#ctx0" brushRef="#br0">8254 13097 7569,'-21'-43'5531,"-1"10"-6083,11 12 1,3 14 0,16 14-1,6 7-2206,5 5 2758,11 2 0,3 20 0,10 3 0</inkml:trace>
  <inkml:trace contextRef="#ctx0" brushRef="#br0">8467 13756 7569,'-22'0'1667,"1"0"76,9 0-1691,3 0 0,11 0 1,5 2-1,10 3 0,6 2-2072,6-2 1,6 4 2019,-6-2 0,8 10 0,-3-5 0</inkml:trace>
  <inkml:trace contextRef="#ctx0" brushRef="#br0">8637 14139 7569,'-10'21'777,"-1"0"1,-8 3-1,2 2-523,3 2 1,9-7-1,-2-6-178,5 1 1,6 1 0,8-1 0,12-4 0,7 0-290,6 0 0,1-1 1,-2 6-1,-8 0-33,-4 6 1,-5-2-1,-5 10 1,-7-3 0,-5 3 310,-2 2 0,-9-4 0,-5 4 0,-5-3-92,-3-4 1,1-2 0,2-3-1,3 1 27,2-1 0,9 0 0,-5 0 0</inkml:trace>
  <inkml:trace contextRef="#ctx0" brushRef="#br0">9658 10822 7569,'12'12'179,"-3"-3"1,1-9 0,4 0 0,10-2 0,13-3 0,20-4 0,21-3 220,19-5 1,14 5 0,-44 5-1,3 0 1,3 0 0,1 0-1,3 0 1,2 0-386,1 0 0,0 0 0,2 1 1,0 0-1,2-1 0,2 0 1,-1 2-1,0 0 0,-1 2 0,0-1-92,-2 1 1,-1-1 0,-3 0 0,0 1 0,-7 3 0,0 0-1,-5 0 1,0 0-218,-4 0 1,-1 0-1,45 0 1,-16 0-1,-10 0-466,-9 0 1,-14 0 0,-10 0 759,-9 0 0,-5 0 0,-4 0 0,6 0 0,5 0 0,3 0 0</inkml:trace>
  <inkml:trace contextRef="#ctx0" brushRef="#br0">10105 12246 7569,'-33'12'428,"2"-2"0,12-8-61,5 5 0,9-4 1,22 4 14,18-5 1,27-2-1,25-2 1,17-5-1,14-8-254,-56 6 1,1-1-1,12 0 1,2-1-1,2 0 1,0 1-1,2-1 1,1 1-1,1-1 1,0 0-223,-3 0 0,0 1 1,0 3-1,-1 0 1,-6 0-1,-2 0 1,-3 0-1,-1 0-457,-6 1 0,-2 0 1,33-11-1,-16 10 1,-17 0 550,-16-2 0,-10-3 0,-12-9 0</inkml:trace>
  <inkml:trace contextRef="#ctx0" brushRef="#br0">10424 9823 7569,'12'0'231,"-1"0"1,-6 2 8,2 5 1,3 5-1,-6 9 1,4 0 0,-1 1-60,2-1 1,3 7 0,7 1 0,-3-3-24,-1-3-177,8-1 1,1-1 0,7 0 0,-3-2-111,0-5 0,3-4 0,-3-10 0,5-3 1,3-4-31,-1-7 0,1-5 1,4-5-1,-5-4-245,-6-7 1,-6 2 0,-1 0 0,-3 2-173,-5 5 609,5 2 1,-17 10-1,3 2 223,-10 3 1,-7 2 0,-9 9 0,-3 5 0,-2 10 306,-2 9 1,0 0-1,6 7 1,1-3-324,0-4 1,9 5 0,5 0 0,5 0-311,2-1-183,0-1 1,2-6 0,5 1 0,7-1-538,5-4 790,2-2 0,1 14 0,-1 2 0</inkml:trace>
  <inkml:trace contextRef="#ctx0" brushRef="#br0">11147 10439 7569,'10'-21'874,"-6"2"0,10 5-614,3 7 1,2 4 0,2 3 0,0 0 253,1 0 0,-8 3 0,0 6 0,0 10-389,-2 7 1,-2 10 0,-10-6 0,-3 3-390,-4 5 0,5 2 0,-5 3 1,4-3-1,3-2 321,0-3-57,10 1 0,2-3 0,9-3 0</inkml:trace>
  <inkml:trace contextRef="#ctx0" brushRef="#br0">10658 11205 7569,'9'-12'267,"-6"5"0,6 14 0,-2 7 0,3 7 0,1 5 0,6 5 0,4 0 0,8-1 0,6-4 0,5-2 0,3-3-16,-1 1 0,1-4 1,-1-3-1,1-8 1,0-5-925,-1-2 1,1 0-1,-1 0 1,-2-2 0,-2-5-345,-2-8 0,-10-6 1017,2-7 0,-4-5 0,-3-10 0</inkml:trace>
  <inkml:trace contextRef="#ctx0" brushRef="#br0">11445 11098 7569,'-21'0'274,"-1"3"1,-1 4 199,-6 7 1,3 14-1,-7 8 1,0 4 0,2 5 158,1 4 0,1-8 0,10 3 0,5-1-589,7-5 1,-2-8-1,2 4 1,4-4-352,8-4 1,0-2 0,11-1-1,6 1 1,4 0 306,0-5 0,7-3 0,0 5 0</inkml:trace>
  <inkml:trace contextRef="#ctx0" brushRef="#br0">11551 11757 7569,'12'-9'-91,"5"-3"0,-8-7 0,3 3 26,4 2 1,3-1-1,3-6 1,1 2 0,3 3 382,3 2 0,8 6 1,-1-3-1,2 1 1,0 5-90,-3 3 1,-9 2-32,2 0 1,-13 10-1,-13 4 1,-14 7 179,-16 7 0,-10-2 0,-7 10 0,-2 2 0,-3 2-43,3 2 0,4 1 1,8-1-1,9-2 0,7-2-332,5-2 1,11-3 0,3 2 0,12-4-447,7 0 1,12-8 0,4 6 0,8-3-2178,6 2 2620,-4-4 0,7 16 0,-9-7 0</inkml:trace>
  <inkml:trace contextRef="#ctx0" brushRef="#br0">11105 12906 7569,'-15'-22'2021,"1"1"-1860,9 9 1,-6 3-1,6 11 1,0 5-162,8 7 0,15 5 0,16 3 0</inkml:trace>
  <inkml:trace contextRef="#ctx0" brushRef="#br0">11317 13161 7569,'-9'11'2028,"-5"-3"1,-5-6-1953,-3-2 0,8-7-504,0 0 0,12 0 0,2 7 0,12 0 0,6 2 428,4 5 0,8-5 0,4 8 0</inkml:trace>
  <inkml:trace contextRef="#ctx0" brushRef="#br0">11509 13288 7569,'9'12'15,"-6"7"1,4-5 291,-5 5-307,-2 2 0,-9 1 0,-3-1 0</inkml:trace>
  <inkml:trace contextRef="#ctx0" brushRef="#br0">10424 14202 7569,'-17'-21'2718,"10"2"-2040,14 5 1,29-5 0,18 5 0,19-5 0,27-2-506,-40 10 0,3 1 1,2-4-1,2-1 1,12 1-1,3 0 1,0 1-1,1 0-185,5 1 0,1 0 0,3 2 0,1-1 1,-1 0-1,0 1 0,-3-1 0,-1 1 0,-2-1 1,-1 0-290,-3 1 0,-1-1 0,-3 1 0,0 1 0,-8 1 0,-1 0 1,-5 1-1,-3 2-786,48-5 1,-24 3-1,-21 7 83,-12 0 0,-26 10 1004,-12 4 0,-2 0 0,-5 3 0,-2 4 0,-3 2 0,-2 6 0</inkml:trace>
  <inkml:trace contextRef="#ctx0" brushRef="#br0">11211 14266 7569,'12'-9'732,"0"-1"143,-5-4 0,-3 5 1,11 9-534,1 0 0,3 0 1,2 2-1,1 5 0,-1 7-38,0 5 1,7-5 0,1 1 0,-3 1-405,-3 3 1,6 0 0,-1-3 0,-2-4 0,-2 0-427,-3 0 0,0-7 0,3 2 0,2-5 64,2-2 1,1 0 0,-8-2-12,0-5 1,-7-5 0,-2-9 0,-2-1 0,-3 1 288,2 0 1,-6 0 0,4-1 0,-5 1 1404,-2 0-392,0-1 1,-9 13-1,-6 11-330,-3 17 0,-1 5 1,2 11-1,3 1 0,0-1-118,2 1 1,-5-3-1,10 5 1,3-3-554,1 3 1,3-8 0,3-1 0,4-6 0,7-1-718,5-1 0,2 0 0,3 0 0,2 1-1139,2-1 2028,0-9 0,3 16 0,2-4 0</inkml:trace>
  <inkml:trace contextRef="#ctx0" brushRef="#br0">12232 14819 6804,'-7'-21'-990,"-3"0"990,-1-1 0,-4 1 0,-6 0 0</inkml:trace>
  <inkml:trace contextRef="#ctx0" brushRef="#br0">12168 14585 7569,'-9'12'-573,"4"-3"1,-9-6 372,-3 4 0,5-5 626,-2 5 343,10-4 0,-15-3 921,4 0-920,6 0-710,0 0 1,25 0 0,5 0-1,5-3-136,5-4 1,-5 3 0,10-8 0,-1 0-35,-2 0 0,0 5 0,-7-5 0,3 3 452,-3 4-77,-12 3 0,-14 4 0,-17 5 1,-6 7-1,-8 5 142,-2 2 0,4 1 0,-4-1 0,5 0-202,9 0 0,0 1 1,12-1-1,2 0-121,3 1 0,11-4 0,6-1 0,6-5-542,7-3 1,-2-2-1,10-7 1,1 0 0,4 0-825,1 0 1,-6 0-1,-3 0 1282,-3 0 0,8-9 0,-5-3 0</inkml:trace>
  <inkml:trace contextRef="#ctx0" brushRef="#br0">12402 14160 8194,'14'-12'1294,"1"5"-1175,-11 5 1,6 4 0,-13 5 0,-1 7 128,-3 5 0,-3 2 0,5 1 0,-2-1 60,3 0 1,1 1-287,3-1 0,3-2 0,4-5-245,7-7 1,-2 2 54,2-2 0,-9 3 178,2-3 0,-5 5-313,-2 9 1,-7-7-288,0 0 0,2-9 0,12 2-92,7-4 1,-2-10 0,0-3 681,-3-2 0,-1-2 0,-8-7 0</inkml:trace>
  <inkml:trace contextRef="#ctx0" brushRef="#br0">12445 14096 7569,'-22'0'497,"11"0"1,11 0-565,14 0 1,12 0 0,5 0 0,-1 0-139,1 0 1,4 0 0,-4 0 0,0 0-785,0 0 989,-12 0 0,9-9 0,-4-3 0</inkml:trace>
  <inkml:trace contextRef="#ctx0" brushRef="#br0">12849 14054 7569,'-21'0'140,"-1"0"0,1 0 1,0 0 117,0 0 1,-1 0-1,1 0 1,0 0-10,-1 0 0,1 9 0,0 8 1,2 6-1,2 6 173,3-3 1,10 0 0,-4 0-1,6 2 1,4-2-359,6-2 1,6-3 0,14 0 0,8-2-245,4-5 0,-5-4 0,1-8 0,-1 3-128,-2 2 0,5-3 0,-10-8 1,-4-6-44,-7-2 1,-10 5 0,-14-4 0,-12 1 370,-14 5 1,-3 3 0,-16 4 0,2 5 0,1 8-775,2 4 754,11 2 0,5 0 0,10 0 0</inkml:trace>
  <inkml:trace contextRef="#ctx0" brushRef="#br0">30165 15053 7569,'-21'0'1147,"2"-2"-782,5-6 1,11 4 0,13-8 0,2 0-177,4 0 0,3 5 0,2-7 0,3 0 0,2 0 28,2 0 0,1-1 1,-8-6-1,3 0 1,2-3 6,2-4 0,3 2 0,-5-7 0,2 0-56,-2 0 0,0 4 0,0-6 1,5-3-1,0-2-7,-1-3 1,6 8 0,-5 0 0,-1-3-42,1-2 0,0-3 1,-5 1-1,2-1 0,0 0 31,3 1 0,-7-1 0,4 1 0,-4-1-68,-3 1 0,0-1 0,1 1 0,-1-1 0,0 1-13,0-1 0,-6 1 1,-1-1-1,2 1-25,3-1 0,0 1 0,-2-1 1,-3 1-1,2-1 31,3 1 0,3-1 1,-3 0-1,-3-1 23,-2-6 1,-7 5 0,5-4 0,-2 4 0,-6 0-43,-1-5 0,-3 5 0,0-4 0,0 4-101,0 2 0,0-6 0,0-1 0,-3 0 1,-1 1-33,-3-1 0,-3 1 1,5 4-1,-2-3 115,3-1 1,-6-1-1,1 8 1,-3-1 0,-5 1 75,-2-1 0,-2-2 0,0-2 0,0-3-49,-1 3 0,1 2 0,0 3 0,-1-1 0,1-2-70,0-4 0,0 4 1,-1-7-1,1 2-34,0 1 0,0-3 0,2 4 1,2-1-1,3-1-53,-3-2 0,1 7 0,-1-4 0,3 4 160,-2 2 1,-3 8 0,-3-1-1,1-1 1,0-4 15,0-1 0,-3 7 0,-2 1 0,-2 1-68,2 0 0,-5 0 1,2-5-1,3 5 1,0 3-56,-2 4 0,4 0 1,-4 0-1,4-3-40,3 3 1,-7 3-1,-1 1 1,3 1-1,3 0 78,2 0 0,-1 7 0,1-1 1,0 1 44,-1 2 1,8-4-1,0 6 18,-2-1 189,-3 6-340,7-5 0,5 10 45,14 0 0,-2 0 0,9 3 14,2 4 0,-4 5 0,0 11 1,0 3 35,0 3 1,-5 6-1,7-4 1,0 2-1,0 2 50,0-2 0,1-2 0,6-7 0,0 2-45,0 2 0,1 0 0,-1-6 1,0-3-16,0-5 0,-6-2 0,-1-8-159,2 3 99,-6 0 1,-3-9 0,-14-5-1,-7-7-240,-5-5 1,-10-5 0,-1-4 0,-1-5 67,0 0 1,-4-7 0,6 4 0,3-4 0,3-3 118,1 1 1,8-1-1,2 3 1,1 5 386,-1 7 1,7 4 0,-2 3 0,5-1 170,2 1 1,0 0 0,2 0-305,5-1 0,5 8 1,9 2-1,0 1 1,3 1-266,4 1 1,6 2 0,8 7 0,1 0-662,-1 0 0,8 0 1,2 0-1,0 2 1,0 5-1236,-5 7 0,-2 5 2023,-2 2 0,-1 19 0,1 5 0</inkml:trace>
  <inkml:trace contextRef="#ctx0" brushRef="#br0">15210 9738 7569,'0'-43'66,"0"3"112,0 4 1,-7-1-1,0 8 1,2 3-1,3 3 1,2 1-1,2 4 1,3 6 120,2 12 0,10 12 0,-6 14 0,6 7 0,2 7-131,5 12 1,4 9 0,-2 10-1,2 9 1,-2 13 51,-2 13 0,-5 12 0,-10-53 0,-2 2 0,0 1 0,-2 1-100,0 1 1,0 0 0,-1 3 0,-1 2 0,-3 4-1,0 1 1,1 0 0,0 0-79,3 3 0,-1 0 1,-1 0-1,1 1 1,2 2-1,2 1 0,-1 0 1,0 1-1,-1 0 1,1 1 58,3-1 1,-1-1-1,-2-2 1,0 0-1,1-2 1,0-1-1,1-1 1,0-1-42,2-1 0,-1 0 0,2-4 0,0-1 0,-1-3 0,1 0 1,0-1-1,-1-1 0,0-1 0,-1-1 78,-1-3 1,-2-1 0,6 51 0,-7-1 0,2-4-60,-2-3 0,4-16 0,-2-8 0,-2-6 1,0-10 36,2-7 1,-3 0 0,8-9 0,-2-5-174,-6-7 1,6-1 0,-3-8-1,0-3 1,0-3-196,0-1 1,0-8 0,-4-2 0,1-1 144,4 1 0,-1-5 0,-7 8 62,0 1 0,7-4 1,0 2-1,-2 3 1,-1 1 169,3 4 1,-2-1 0,9 3 0,3 2-124,2 2 1,4 0 0,6-6 0,6-1 0,5 0-54,3 0 1,11-9-1,10-2 1,12-3 37,7 0 0,28-7 1,-51-5-1,3-2 0,3-1 1,2-1-1,5-2 0,1-1-9,2 0 1,1 0 0,4 0 0,2 1-1,5 1 1,1 1 0,2 0 0,0 1-74,0 1 0,0 0 1,0 1-1,0 0 1,-4-2-1,1 0 0,0 0 1,1 1-1,-1 0 1,-1 0 129,-1 2 1,0-2 0,-1-1 0,-2 0 0,0 3-1,0 0 1,-3 1 0,0-1-10,0 1 1,-1-1 0,3-3 0,1 1 0,-2 3 0,-1 1 0,2 0 0,-1-1 0,0 1 0,-1-1 22,-1 1 0,0-1 2,0 0 1,-2 1-1,-3 3 1,-1 0-1,-3 0 1,-1 0-35,-5 0 1,0 0 0,-1-1-1,-1 0 1,49-4 0,-4-5-1,-6-1 101,1-6 1,-8-2 0,-1-2 0,-6 0-68,-2-1 0,-7-1 0,-2-1 0,-1 1 0,-4 4-135,-5 0 1,1 7 0,-20 0 0,-5 3 19,-4 4 1,-12-5-1,3 3 1,-6 0 163,-1-2 1,-11 4 0,-3-9 0,-6 0 0,-2-7-70,0-1 1,-2 1-1,-3 0 1,-5-1-1,1-1-163,-1-6 1,-6-4-1,2-11 1,-5-6 0,-2-9-467,-1-10 0,-1-9 0,-3-11 0,-3-4 273,3 4 0,-7-8 0,-2-7 0,-6-9 292,20 53 1,0-1 0,0-4 0,-1 0 0,1 4 0,0-1 0,-1-2 0,1-2 0,0-2 0,0-1-67,-1 0 1,1-1-1,3-1 1,1 0-1,-1-3 1,0-1-1,0 1 1,1 0 109,1-1 0,-1 1 0,-3-5 1,0-1-1,3 0 0,0 0 0,1-2 1,-1 1-1,3 1 0,2 2-34,3 2 1,2 0-1,1-2 1,2 0-1,4 9 1,0 1-1,0 4 1,0 1 140,0-58 1,0 17-1,0 12 1,0 7 0,0 10 102,0 11 1,0 2 0,-2 10 0,-3 1-152,-2-1 0,-9 2 1,1 7-1,-3-1 1,-6-4-84,-4-1 0,4-1 0,-7 8 1,3-1-174,-1 0 0,-6 8 1,4 2-1,1 5-7,-1 9 0,-5 0 0,6 12 0,-1 2 0,-2 3 104,0 2 0,-3 0 1,-9 0-1,-2 0 1,-5 0 178,-2 0 0,-3 7 1,-9 0-1,-5-2-103,-7-3 1,0 5 0,-7 0 0,-10-2-46,-6-3 0,40-2 1,-1 0-1,-2 0 0,0 0 1,-3 0-1,-1 0 1,-4 1-1,-2 1 8,-7 1 0,-1 1 1,-7-3-1,-2 0 1,-7 3-1,-2-1 0,-4-1 1,0-2-68,-5 0 1,0 0 0,-5 4 0,-1 0 0,34-2 0,-1 0 0,-1 1 0,-2-2 0,0 1 0,0-1 0,0 0 0,1 0-1,0 0 205,2-1 1,1 0 0,0 0-1,-40 0 1,1 0 0,7 0 0,2 0-1,-2 0 1,1 0 32,2-1 0,0 2 0,2 2 1,1 3-1,3 2 0,0 1 0,2 2 1,1 1-1,3 3 0,0 1-40,-1 1 1,2-1-1,7-2 1,2 0 0,8 2-1,2-1 1,8-1 0,3-2-280,-47 7 1,27-12 0,25 3 0,18-3 197,13 0 0,17-7 0,7-7 0,4 0 0</inkml:trace>
  <inkml:trace contextRef="#ctx0" brushRef="#br0">22932 10822 7569,'-21'-31'701,"2"-2"1,3 0-636,1 5-579,11 14 552,-6 4 1,3 12-1,2 8 1,5 11 0,8 15-1,3 13 1,6 15 0,4 12-1,5 9 469,3 7 1,-8 5 0,-9 11 0,-3 1-1,-2 2-463,3 0 0,-8-16 0,5 4 1,-5-14 4,-2-14 0,0 0 1,0-19-1,0-3-316,0-6 1,0-15 232,0 0 0,-9-13 0,-8-11 1,-6-8-1,-8-11-100,-2-4 1,5-4 0,-3-3 0,5-5 106,7-2 1,12-2 0,0-6 0,7 4-102,7 1 1,7-6 0,14-10 0,10 0 0,10-3 21,8 1 1,13-3-1,2-6 1,-3 1 174,-2 5 0,5 3 1,3 7-1,-1 0 1,0 4-70,-4 5 0,-5 12 0,-8-2 1,-6 4-41,-5 3-105,-12 0 0,-24 9 0,-25 7 0,-24 12 0,-22 12 153,-13 7 1,-8 19-1,-5 0 1,-1 5-1,-4 4 159,4 0 1,11-6-1,7 4 1,7-3 85,7 1 1,7-1 0,15-8-1,9-6 34,9-7 0,8-4 0,11-3 0,8-2-368,11-5 1,19-4-1,19-10 1,10 0-387,9 0 1,12 0 0,4 0 0,1 0-1,-1 0-227,-4 0 0,-5 0 0,-9 2 0,-10 3 693,-7 2 0,-4 7 0,1-7 0,-4 10 0,-9-5 0</inkml:trace>
  <inkml:trace contextRef="#ctx0" brushRef="#br0">24166 11928 7393,'21'0'247,"1"0"1,-13 0-1,-9 0 46,-12 0 1,-7 0 0,-2 0 0,0 0 225,0 0 1,11 0-441,10 0 0,19-8 0,21-1 1,12 0-135,12-1 0,21-6 0,0 4 1,3-2-1,-1 2 4,-2 2 1,-11 3 0,-11 7 0,-13 0 280,-12 0 1,-10 3 0,-18 4-48,-17 7 1,-27 14-1,-29 8 1,-15 6 164,-12 8 1,0-3-1,-7 10 1,5-1-1,12 1 20,13 0 1,18-10 0,18 3 0,12-5-269,7-3 1,26 1 0,24-3 0,21-2 0,22-5-343,16-3 0,11-4 1,-46-17-1,2-1 0,-3-1 1,1 0-571,-1 1 0,-2 1 1,40 2-1,-11 4 812,-27 1 0,-9 3 0,-19 2 0</inkml:trace>
  <inkml:trace contextRef="#ctx0" brushRef="#br0">18359 9738 7569,'-22'-10'0,"1"-4"607,0-5-127,9 7 0,0 3-172,5 9 1,14 2-1,0 5 1,10 7 42,4 5 0,7 12 1,3 4-1,2 8-86,5 7 0,-7 4 0,0 10 0,-3 2 0,0 5 108,-2 7 0,-9 7 0,-5 7 0,-3 7-185,-4 5 1,-1-45-1,1 3 1,-1 3 0,-1 2-1,0 5 1,-1 2-68,0 1 0,-2 1 0,1 11 0,-2 1 0,1 2 0,0 0 0,0 3 1,0 0-1,0 4 0,0 0-32,0 1 0,0 0 0,4 5 1,2 0-1,0-4 0,2 0 1,1-1-1,1 0 0,0-1 1,1 0 131,0-1 1,0-1 0,-1-3 0,1-2 0,-1-1 0,1-1 0,0-2 0,-1-1-77,1-3 1,0-1-1,-2-5 1,1-1 0,-3-6-1,0-1 1,-2-2-1,-1 0 33,1-3 1,0-1-1,-1 52 1,8-6-1,0-11 1,0-17-161,4-11 1,3-3 0,3-19 0,-1-6-812,0-11 1,0-9 0,1-6 0,-1-8-8054,0-5 8846,-9 8 0,5-8 0,-10 5 0,0-5 0</inkml:trace>
  <inkml:trace contextRef="#ctx0" brushRef="#br0">19529 9908 7411,'0'-14'-111,"-3"2"1,-4 0 0,-7 2 0,-5 1 0,0 2-1,3 0 438,1 0 1,1 0 0,-7 7-1,0 2-52,-1 5 1,1 3 0,0 8-1,0 1 1,-1 7 77,1 5 0,2-3 1,5 8-1,7-1-101,5-2 1,2 12 0,0-7 0,4-3-173,10-1 0,1-1 1,15-7-1,1-5 1,2 0-271,0-4 0,7-8 1,-6 3-1,1-3 1,-2-4-205,-2-3 1,-3-4 0,-9-5-1,-2-7 97,-3-5 0,-9-5 0,-1-2 0,-11-4 147,-14-3 0,-3 4 1,-9-4-1,0 0 1,2 2 82,1 1 0,-6 1 0,10 8 0,7 0-215,10-1 1,2 1 0,7 2 281,9 5 0,8-5 0,4 7 0</inkml:trace>
  <inkml:trace contextRef="#ctx0" brushRef="#br0">19933 9716 7443,'-10'-11'-20,"-1"1"1,-4 3 0,1 0 0,-5 2 293,-7 3 0,3 2 1,-6 0-1,6 0 37,1 0 1,-6 7 0,0 2-97,2 3 0,4-5 1,8 7-269,7 3 1,14-8 0,7-1 0,5-4-101,3 3 0,8-2 0,3 7 1,3 0-1,-3-3-9,-2 1 1,-3 6 0,-9-2 0,-3 5 253,-1 2 0,-11-6 0,1-1 0,-10 2 250,-9 3 1,-12-5 0,-2-2-332,2-2 0,2-3-1789,3-7 1778,9 0 0,3-10 0,9-2 0</inkml:trace>
  <inkml:trace contextRef="#ctx0" brushRef="#br0">19848 9738 7569,'-22'0'-281,"1"0"229,0 0 0,9-3 247,5-4 1,14-2 0,7-5 0,5 6-294,2 6 1,8-5-1,2 0 1,2 2-293,4 3 1,4-5-1,1 0 390,1 2 0,-1-7 0,1 0 0</inkml:trace>
  <inkml:trace contextRef="#ctx0" brushRef="#br0">20507 9525 6600,'-9'-12'446,"-3"3"1,-9 9 0,-3 0 0,-2 0-322,-2 0 0,-8 7 0,8 2 1,2 3 119,2 5 1,3 2 0,2 4 0,5 3 0,7 2-79,4-2 0,6-2 1,6-3-1,12 1-183,13-1 1,6-2 0,2-3 0,1-4 0,2-2-376,4-6 0,-11-1 1,2-3-88,-7 0 0,-7-3 490,-11-4 0,-15 5 0,-17-8 0,-7 3 1,-6 0-37,-3 2 1,4 3 0,-4 2 0,2 0 23,5 0 0,3 10 0,2 1 0</inkml:trace>
  <inkml:trace contextRef="#ctx0" brushRef="#br0">18742 10758 7569,'-31'0'107,"7"0"1,-4 0-1,4 0 895,3 0 1,7 0-702,0 0 1,18 3-1,6 1 1,16 3-32,16-2 0,20-3 1,18-2-1,15 0 1,13-2-176,11-5 1,-49 3 0,1-1-1,-1-3 1,0-1 0,5 2 0,1 0-144,1-2 1,0 1 0,-2 2 0,-1 0 0,-3 0 0,-1-2 0,-2 1 0,-1 0 0,-4 1 0,-1 0-247,52-1 1,-12-2 0,-27 2 0,-11 2-499,-12 3 1,-9 2-1,-8 0 387,-7 0 0,-6 2 0,-8 5 405,-7 7 0,-14 5 0,-5 2 0</inkml:trace>
  <inkml:trace contextRef="#ctx0" brushRef="#br0">19869 11332 7569,'-12'-12'2690,"3"3"-2897,9 9 0,12 0 0,6 2 0,11 3 207,4 2 0,2 19 0,8-2 0</inkml:trace>
  <inkml:trace contextRef="#ctx0" brushRef="#br0">19975 12098 7569,'-11'-12'1248,"1"2"1,20 10-1792,4 0 1,7 0 542,7 0 0,5 10 0,10 2 0</inkml:trace>
  <inkml:trace contextRef="#ctx0" brushRef="#br0">20167 12459 7569,'-21'9'5380,"9"-6"-5167,2 6 0,13-11 1,4-3-1,7-2-847,5 2 1,4 3 0,3 2 633,3 0 0,-1 9 0,-7 3 0</inkml:trace>
  <inkml:trace contextRef="#ctx0" brushRef="#br0">18699 13671 7569,'0'-24'0,"2"-2"540,5-2 0,1-7-357,13 6 1,5-2 0,19 5 0,7-2 0,12 2 0,11 3 0,10 1 0,7 3 0,10 5 0,12 5-26,-51 4 1,1 0 0,1 4 0,0 0 0,6-2 0,0-1 0,1 1 0,0 1-1,2 0 1,1-1-130,3 1 1,0-3-1,2-3 1,1 0-1,4 1 1,0 0-1,-1-2 1,0-1-172,-2-1 1,-1 0-1,0 2 1,-1 0 0,-7 0-1,-2 1 1,-4 1 0,-2 0-1,-3 0 1,-1 0-299,50-5 0,-16-5 1,-27 10-1,-11 3-160,-14 1 0,-22 5 0,-24 3 600,-15 2 0,-23 19 0,-13-2 0</inkml:trace>
  <inkml:trace contextRef="#ctx0" brushRef="#br0">19954 13884 7569,'-2'-12'98,"-5"5"0,-8 4 1,-3 6-1,-4 4 1,1 5-1,0 2 735,-1 0 1,11-7-549,4 7 0,7-9-330,7 2 0,4-5 0,8-4 0,-2-3 1,-3-2-30,3 2 1,-6-4 24,4 2 114,-11 0 1,-4 7 32,-14 0 0,2 0 0,1 2-65,1 5 1,1-4-181,2 4 88,4-5 642,-6-2-322,9 0-904,0 0 429,9 0 0,-4 0-2428,9 0 2642,-9 0 0,14 0 0,-7 0 0</inkml:trace>
  <inkml:trace contextRef="#ctx0" brushRef="#br0">19465 14117 7569,'-17'0'191,"10"-2"0,14-3 0,12-4 0,7-1 1,5-1-147,2-1 1,2 7-1,8-2 1,0 2-1,-1 1-34,1-4 0,-8 1 0,-2 7 0,-2 0 48,-5 0 0,-5 3 0,-7 4 284,-7 7 1,-7 5 0,-7 2 0,-9 3 0,-8 2 222,-4 2 0,-8 0 1,8-6-1,2-1-295,2 0 1,3 8 0,2-1 0,3-2 0,4-2-38,2-3 0,3-7 0,7 0 1,0 3-335,0 2 1,12 2 0,7-2 0,9-3 0,5-4-498,5-2 0,5 4 0,4-7 1,0-2-139,-6-3 0,-1-2 0,-10 0 0,1-2 735,0-6 0,-3-3 0,-6-11 0</inkml:trace>
  <inkml:trace contextRef="#ctx0" brushRef="#br0">20209 13735 7569,'0'-22'26,"-7"1"0,-2 0 186,-3 0 0,-2 6 0,-7 4-2,-1 1 1,1 3 0,0 7-1,2 3 1,2 4-16,3 7 1,2-2 0,-4 2-1,4 2 1,2 3-133,6 2 1,4 1-1,9-1 1,10 0-218,7 0 0,10 1 0,-3-1 0,2 0-48,3 1 1,4-4 0,-11-1 0,0-3 199,0 3 1,-5 2 449,-12 2 1,-14-2 0,-14-5 0,-5-7-370,-3-5 1,1-2 0,-2 0 0,-3 0-588,-3 0 1,1 0-1,7-2 508,-1-5 0,1-5 0,0-9 0</inkml:trace>
  <inkml:trace contextRef="#ctx0" brushRef="#br0">20103 13798 7569,'-12'0'-436,"3"-9"0,21 4 462,9-9 1,2 0-1,13-5 1,2 3-156,2 1 1,-5 4 0,1-6 0,2 3 128,2-3 0,2-2 0,1-2 0</inkml:trace>
  <inkml:trace contextRef="#ctx0" brushRef="#br0">20869 13458 7569,'-3'-11'316,"-4"3"1,-7 8 120,-5 8 1,-11 3 0,-4 11 0,-1 1-21,0 6 0,1 4 0,-3 7 0,6-2 1,5-3-89,7 3 1,12-7 0,0-3-1,7-5-282,7-1 1,14-1-1,15-2 1,4-3-1,5-4-569,4-2 0,-4-3 0,5-7 0,-8 0-267,-6 0 1,-5 0-1,-12-3 621,-5-4 1,-7 5-1,-17-5 1,-9 5 5,-7 2 1,-9 0 0,7 2-1,2 5-235,2 7 397,12-4 0,3 9 0,9-8 0</inkml:trace>
  <inkml:trace contextRef="#ctx0" brushRef="#br0">21082 14117 7121,'-22'12'-134,"8"-2"1,0-10 2259,-3 0-1901,8 9 0,2-7 1,14 6-1,9-6 0,10-2-414,10 0 0,4 0 0,3-2 0,-3-3-1214,-5-2 1403,15 0 0,-15-3 0,17-2 0</inkml:trace>
  <inkml:trace contextRef="#ctx0" brushRef="#br0">21698 13884 7569,'-21'0'0,"0"9"0,2 8 0,5 6 655,7 5 0,4 10 0,3-2 0,0 4 0,0 2-427,0 1 0,7-1 1,3 3-1,2 3-228,4 1 0,13 1 0,4-8 0</inkml:trace>
  <inkml:trace contextRef="#ctx0" brushRef="#br0">16125 9908 7569,'0'12'225,"0"-3"0,2-9 0,3 2 0,5 3 1,1 5-1,6 1 0,2 8 0,4 5 1,3 4-1,3-2 160,-3-2 1,7 4-1,2 0 1,3-2-1,0-2-489,-3-3 0,-6 1 0,4-3 0,-2-3 0,-3-4-179,3-3 1,-8 5-1,6-6 1,-6-4-219,-1-1 0,-1-3 1,3-3 500,4-4 0,-4-5 0,6-9 0</inkml:trace>
  <inkml:trace contextRef="#ctx0" brushRef="#br0">16933 9993 7569,'0'28'558,"-2"3"0,-3 2-71,-2 5 0,-7 2 0,7 2 0,2 1 0,3-1-159,2 1 1,0-1 0,0 1 0,0-1-315,0 1 0,9-8 1,3-1-1,2-1 0,0-3-257,3 1 1,2-3 242,2-6 0,10-11 0,2-1 0</inkml:trace>
  <inkml:trace contextRef="#ctx0" brushRef="#br0">17486 9695 7569,'-21'0'121,"2"2"1,3 3 0,-1 5-1,-4 1 1,-5 6 0,0 0 0,2 1-1,3-1 1,2 4-89,5 3 0,4-12 1,10 9-34,0-2 0,19 9 0,5 5 0</inkml:trace>
  <inkml:trace contextRef="#ctx0" brushRef="#br0">17444 10928 7569,'-12'0'-746,"3"0"1,9-2 745,0-5 0,9-5 0,3-9 0</inkml:trace>
  <inkml:trace contextRef="#ctx0" brushRef="#br0">17423 10631 7579,'-19'-15'10,"2"4"517,3 1 0,9 5 39,-2 13 1,5 6-1,2 12 1,0 2-391,0-2 1,9 5 0,5-3-1,5-2 1,3 0-213,-1 2 0,0-4 0,0 4 1,-2-4-1,-4-3 490,-8 0-454,-5 1 0,7 8 0,3 4 0</inkml:trace>
  <inkml:trace contextRef="#ctx0" brushRef="#br0">15636 11290 7569,'-31'0'138,"7"0"0,1 0 0,16 0 0,23 0 495,22 0 1,23-7-1,22-3 1,14-2-529,17-4 1,-49 9 0,2 2 0,3-1 0,2 0-1,1 0 1,0 0 0,2 1 0,-1 1-26,0-1 1,1 0-1,3-2 1,0 0-1,1 2 1,0 1-1,1-1 1,-1 0-98,0 1 0,0-1 0,-2 0 0,0 0 0,-4 3 0,0 0 0,-1-3 0,-2 0 0,-1 1 1,-1-1-375,-5 0 0,-3 0 0,51-4 0,-14 4 0,-14-2 148,-17 2 1,-14 3 0,-16 2 242,-8 0 0,-14 10 0,-4 1 0</inkml:trace>
  <inkml:trace contextRef="#ctx0" brushRef="#br0">16529 11651 7569,'-14'-21'0,"2"0"0,3-1 364,2 11 1,-3 1-1,-2 12 1,3 6-1,7 6 1,9 7-1,7 7 277,9 8 0,1 2 0,12-1 0,4-1 0,5-1 0,7 1-613,2-1 0,-4-9 0,4 5 1,-2-5-658,-5-5 0,-2 5 0,-5-12 0,-2 3 1,-5-1-2861,-2-2 3489,-3-9 0,3 14 0,2-7 0</inkml:trace>
  <inkml:trace contextRef="#ctx0" brushRef="#br0">16316 11864 7569,'-11'-19'167,"4"14"0,14-9 0,7 9 1,5 5-1,2 0 0,3 0 1,2 3-168,2 4 0,10 4 0,-5 11 0</inkml:trace>
  <inkml:trace contextRef="#ctx0" brushRef="#br0">16784 12331 7569,'12'0'4163,"-2"0"-4457,-10 0 1,2 0 0,5 0 0,7 3-1719,5 4 2012,3-5 0,8 17 0,3-7 0</inkml:trace>
  <inkml:trace contextRef="#ctx0" brushRef="#br0">16997 12608 7569,'-31'21'950,"5"-7"0,-7 0 225,3 3 1,1-8-798,8-1 0,12 1 1,9-2-1,14-2-804,12-3 0,0 8 0,7 1 0,-2 4-133,-5-1 0,4 2 559,-1 13 0,8-6 0,-3 8 0</inkml:trace>
  <inkml:trace contextRef="#ctx0" brushRef="#br0">15806 14160 7569,'14'-12'497,"14"5"1,24 5 0,24 2 0,23 0 0,22-3 0,-53 0 0,3-1-369,6-2 1,2-2 0,7-1 0,1-1 0,3 0 0,2-1 0,1 0 0,1 1 0,2-1 0,1 0-230,1 1 1,-2-1 0,-3 1-1,-1-1 1,-4 0 0,-1 1 0,-3-1-1,-1 0 1,-4 1 0,-2-1-279,-4 0 1,-1 1-1,-3 0 1,-1 1-1,38-8 1,-14 6-283,-16 1 0,-17 3 0,-28 7 462,-17 0 0,-61 19 1,-34 5-1</inkml:trace>
  <inkml:trace contextRef="#ctx0" brushRef="#br0">16891 14266 7569,'21'0'570,"-9"-2"0,-3-3 0,-2 0 0,3 8 0,-1 9-94,1 7 1,6 4 0,-1 3-1,3 2-323,4-2 1,1-2-1,6-3 1,6 1 0,5-4-259,3-3 0,-3 1 0,-2-9 0,-3-2 0,3-3-444,2-2 0,1-9 1,-4-3-1,-4-4 125,-2-6 0,2 6 0,-9-13 0,-5 6 56,0 2 1,-3-3 0,-2-2 856,-6-2 1,-8 9 0,-8 12 113,-6 4 0,-5 15 1,-2 7-1,0 9-177,0 5 0,6 0 0,4 5 1,-1-2-1,2 1-90,1 4 0,2 1 0,4 1 0,-1-1-937,-3 1 0,-1-1 1,8 1-1,0-3 1,0-2-1289,0-3 0,0-9 1889,0 2 0,19-4 0,5-3 0</inkml:trace>
  <inkml:trace contextRef="#ctx0" brushRef="#br0">17976 14713 7569,'-12'0'-876,"-7"0"618,5 0 1,-5 0-1,-2 0 226,-1 0 1,8 0 84,0 0 0,9-3 0,-4-1 480,-1-3-389,8-1 1,-10 8-601,5 0 528,5 0 1,-10 0 1238,5 0-55,4 0 192,-15 0-1340,15 0 1,3-7 0,14 0 0,5 3 0,3 1-213,-1 3 0,7-7 0,1 0 0,-3 2 41,-3 3 1,-9 2 0,1 0 177,1 0 0,1 9 1,-3 6 124,-7 3 1,-7 4 0,-7-1 0,-7 0-1,-5 1 94,-3-1 0,1 2 0,2 3 0,3 3-93,2-3 1,6 0 0,-3 0 0,1 2 0,5-2-477,3-2 0,4-10 0,6 0 0,6 0-434,5-2 1,-5 5 0,0-10 0,5-3-340,7-1 0,-2 4 1008,4 0 0,5-10 0,0-8 0</inkml:trace>
  <inkml:trace contextRef="#ctx0" brushRef="#br0">18231 14649 7110,'0'-21'-1032,"0"-1"1095,0 1 0,0 7 0,0 0 365,0-3 0,-9 8 1,-3-1 88,0 1 1,-7 7 324,5-6-761,4 6 1,-6 4 14,9 6 1,0-4 0,7 10 49,0 3 1,0 2-1,0 2-14,0 0 1,0-6 0,0-1-197,0 2 1,0-4-157,0 2 133,0-9 0,2 4 0,5-9 1,7 0-206,5 0 0,2 3-20,1 4 1,-10-2 571,-5 9 1,-5-7 0,-4 5-1,-5-3 108,-8-4 0,-4 0 0,-2-1-324,0 3 0,7 1-44,0-8 0,9 0 0,-5 0 0</inkml:trace>
  <inkml:trace contextRef="#ctx0" brushRef="#br0">18146 14564 8467,'21'-21'-10,"0"9"1,1 2 0,-1 3 119,0 0 1,8 0 0,-1 7-680,-2 0 1,-2-7 0,-3 0 568,0 2 0,0 3 0,1 2 0</inkml:trace>
  <inkml:trace contextRef="#ctx0" brushRef="#br0">18486 14436 7569,'12'0'881,"-5"0"-696,-14 0 0,2 0 0,-9 3 0,-2 4 145,-3 7 0,-10 5 1,1 2-1,2 0-103,2 1 0,5-1 0,5 0 0,7 0 0,5 1-90,2-1 1,2-7-1,5-2 1,7-3-274,5-4 0,12 5 0,2-3 0,3-3 0,-3-1-433,-3-3 1,-1-7-1,-8-3-505,0-2 1004,-9-2 0,-12 2 0,-16 5 0,-8 7 1,-4 5-794,2 2 863,2 10 0,3-6 0,-1 11 0</inkml:trace>
  <inkml:trace contextRef="#ctx0" brushRef="#br0">18359 15032 7569,'0'9'371,"2"-9"60,5-12 0,5 3 0,9-1 0,0 3 1,1 0-520,-1 2 0,3 3 0,2 2 1,2-2-291,-2-5 1,-2 4-1,-1-4 1,3 5-1170,3 2 1547,-1 0 0,-7-10 0,1-1 0</inkml:trace>
  <inkml:trace contextRef="#ctx0" brushRef="#br0">18827 14862 9441,'-15'0'438,"4"2"1,-1 3-250,0 2 1,0 9 0,-2-2 0,5 5 0,1 3-125,1-1 0,0 0 0,10 0 1,1 1-634,3-1 1,10-2 0,-5-3 0,2-4 567,0-2 0,0 6 0,8-4 0</inkml:trace>
  <inkml:trace contextRef="#ctx0" brushRef="#br0">18040 13990 7569,'-22'-12'267,"10"3"1,-9 16 0,2 2 0,-9 3 0,-3 7 0,-2 4 0,2 8-1,1 2-267,4 5 0,-7 2 0,-1 3 0</inkml:trace>
  <inkml:trace contextRef="#ctx0" brushRef="#br0">18614 15202 6904,'0'12'4,"0"-5"0,0-14 0,2-5 1577,5 0-1350,-4 2 1,16 1 0,-5-5 0,5-3 0,2 3 1,0-2 0,3 6 0,2-2-163,2-4 1,1 4 0,-8-2 0,0 0-17,0 2 0,-6 0-132,-1 5 1,-12 5 0,-2-6 0,-12 6 73,-7 2 0,-11 0 0,-3 0 1,-3 2-1,1 3 64,-3 2 0,-2 7 0,0-4 1,4-1-2,8 1 0,11-3 0,5-5 28,3 5 1,11-4 0,12 4 0,10-7-120,12-7 1,-1-3 0,15-6-1,-5 4 1,-3 0-22,1 0 0,-3 5 0,-5-5 1,-6 3 63,-6 4 110,-11-7 1,-14 10-1,-20-5 1,-13 5 16,-12 2 0,-15 7 1,-9 2-1,0 3 1,3 4-79,4 3 0,-2 0 0,16-2 0,5-5 55,8-3 1,13-2-159,10-7 0,14 0 0,7 0 0,19 0 0,14-2-64,10-5 1,4-3-1,10-6 1,-3 2 54,-4-3 1,-7 8-1,-15 1 1,-7 4 12,-4-3 0,-14 4 1,-13-1-1,-18 6 218,-19 5 0,-5 7 0,-12-4 0,0-1 0,1 3 245,-1 0 0,12 0 0,2 2-257,13-7 1,18-5 0,14-2-217,17 0 0,12-2 0,14-3 1,2-4 56,3-3 1,-1 0-1,-8-2 1,-6 7 0,-7 2 227,-4-2 15,-3 5-877,-9-8 0,-2 20 1,-10 4-50,0 5 675,9 2 0,3 0 0,9 0 0</inkml:trace>
  <inkml:trace contextRef="#ctx0" brushRef="#br0">12466 11460 7569,'-2'12'301,"-5"-5"-89,-5-5 0,-2-2 0,-1 0 0,1-2 318,2-5 0,5-3 0,14-4-142,8 7 1,-4-3 0,4 3-139,1 3 0,3-6 1,2 3-230,1 2 0,-1 3 1,0 2-1,3 0 1,2 0-7,2 0 1,8-7 0,-6 0 0,1 2-1,2 3-10,0 2 0,0-7 0,5 0 0,-5 2-39,-2 2 0,-3 3 0,-6 0 0,-1 3-50,0 4 1,0-2 0,1 6-1,-1 1 1,0 0 32,0 5 1,3-6-1,4 4 1,6-1 0,1 0 79,0 0 1,-6-2 0,4 4 0,-2-1 59,-5 1 1,-3 3 0,-1 2 0,-1 1 60,0-1 0,-9 2 0,-5 3 0,-5 5 0,-2 0 77,0 0 0,0 6 1,0-4-1,0 3 0,-2-1-29,-5 3 0,5-5 0,-6 0 0,6 0-133,2 0 1,0-4 0,0 4 0,0 0-61,0 0 1,0-5 0,0 5 0,2-2 0,6-3 55,6 3 0,-2-7 0,2 7 0,2-3-22,3 0 1,10 3-1,1-5 1,3 2-1,5 1 32,2 1 0,3-6 0,-1 4 0,3-4-186,5-3 1,2 0 0,7 1 0,-2-1-1,2 0 25,2 0 1,-4 1-1,0-3 1,2-3 0,2-2 31,3 3 0,7-5 1,0 2-1,0 0 22,2-2 0,-4 4 1,6-6-1,1 2-56,0 4 1,-8-4-1,3 0 1,-2 0-1,-3-3 61,-2 1 1,-5 4-1,-17-7 1,-2 0-1,-4 0 302,-8 0 1,-4 0-1,-3-5-12,0 6 1,-6-6-487,-1 5 0,-9 5-223,2 2 1,-5-2-69,-2 2 288,0-9 364,-9 14 0,-1-15 44,-4 11 0,2-11-135,5 3-53,5-4 1,-10-3 1,5 0 1,-5 0 0,-9-3-1,-1-4 0,1 3-63,0-11 0,7 11 1,2-6 43,2 1 1,6 6-1,11-4-45,7 5 0,5 2 1,4 0-1,6-2 0,6-3-28,5-2 0,1 0 0,-4 7 1,-3-3 223,-4-4 1,-1 5 0,-8-5-62,0 4 1,-11 3-1,-13 0 139,-16 0 0,-4 0 0,-13 0 0,-4 0 0,-5 0-64,-4 0 0,-8 0 1,5 0-1,0 0-115,0 0 1,-7 0-1,4 0 1,1-2-1,7-3 208,9-2 0,0-2-227,10 2 0,4 4 0,19-4-135,20 5 1,6 2-1,14 0 1,5 0-23,8 0 1,-3 0 0,4 2-1,-4 3 1,-2 4 122,-1 3 0,-9 0 0,-4 5 0,-6-3 55,-1 2 1,-3 3 0,-3 0 0,-4-2 0,-3-3-152,-4 2 1,-3 3 0,-2 2-1,0 1-464,0-1 1,-2 0 0,-7 1 0,-10-1-1,-10-2-2203,-4-5 2793,-2 5 0,-17-7 0,-3 9 0</inkml:trace>
  <inkml:trace contextRef="#ctx0" brushRef="#br0">12806 11162 7569,'3'-21'0,"4"0"0,2 6 0,8 4 0,-3-1 486,3 0-170,1-2 1,4 0 0,-1 2 227,0 2 0,-9 1-435,-5 2 0,-9 12 1,-12-3-1,-15 10 1,-11 9 60,-10 5 0,-2 12 0,-7-3 0,5 3 0,2 0 91,5-3 0,4 1 0,5 6 0,5-2-55,3-4 1,4 2 0,9-8 0,5 1-7,3 0 1,2 4-1,9-6 1,5-4 0,7 1-21,5 3 1,10-6 0,1 6 0,1-6 0,2-1-87,0-1 0,-4 0 0,4 0 1,0 1-177,0-1 0,-5 0 0,5-2 0,-2-2 0,-3-3-215,3 2 0,-7-4 0,4 0 1,-7 0-283,-6 0 0,-4-1 1,-6 6-1,2-3 1,-4 3-290,-8 2 1,0-5 0,-9 0 867,-3 2 0,-2 3 0,-2 3 0</inkml:trace>
  <inkml:trace contextRef="#ctx0" brushRef="#br0">15636 13288 7569,'-15'-7'-39,"4"-2"1,-1-3 0,0-5 0,-5-2 112,-1-2 0,-4-2 1,1-3-1,-3-3 251,-4 3 1,2-4 0,-7 1 0,0 3 0,0 3 43,-5 1 1,5 8-1,0 2 1,0 1-83,0-1 1,7 7 0,-3-2 0,6 5 317,1 2 0,13 0-610,9 0 0,16 2 1,15 5-1,2 7 1,5 5-18,2 2 1,10 3-1,-1 2 1,1 5-63,2 2 1,-7-7-1,2 4 1,-7-1 116,-4-1 1,-10 0 0,0-4 0,-10 2 0,-8 2 347,-6-2 0,-12-2 0,-6-3 0,-12 1 107,-15-1 0,-9-2 0,-9-3 1,4-2-1,5 1-634,0-4 1,14 6 0,-2-10-1,7 0-610,7 3 1,9-6-1,5 10 756,3 3 0,11 2 0,10 2 0</inkml:trace>
  <inkml:trace contextRef="#ctx0" brushRef="#br0">11296 16477 7654,'-17'0'286,"10"-2"1,17-3 0,16-4 0,16-3 0,15-4 27,12-3 1,-1-3-1,13 1 1,4 2-1,4 3-282,1 1 0,-5 4 0,-7-6 1,-7 5-54,-5 3 0,-4 2 0,-8 7 0,-11 0 0,-12 2-9,-8 5 0,-11 5 0,-5 12 0,-5 4 114,-2 7 0,-18 8 0,-11 7 0,-11 9 0,-10 7 302,-6 5 0,-3 0 1,2-8-1,5 1-73,0 0 1,9 0-1,1-3 1,11-2-1,7-5 14,3-2 0,9-4 0,8-11 0,8-3-157,10-4 0,17-1 1,12-8-1,11 0-344,8 0 1,8-9 0,4-5 0,1-4 0,6-3-277,1 0 1,-4-5-1,0-4 1,0-10 0,-2-3-383,-5-4 1,-12 0 0,-7 7-1,-7 3 832,-12 2 0,-7 0 0,-5-8 0</inkml:trace>
  <inkml:trace contextRef="#ctx0" brushRef="#br0">9849 16733 7569,'19'-22'86,"-4"1"0,3-5 0,-1 2 0,7 6 0,6-4 1,3-1-1,5-6 0,5 3 0,4 3 0,3 1 1,-3 1-1,-2 0 0,-3 0 0,1 2 64,0 5 0,-10 4 0,-5 10 0,-7 5 1,-7 7-234,-6 9 1,-16 17 0,-8 4 0,-10 13-1,-10 6 416,-4 3 1,-9 7-1,-1-1 1,3-1-120,2-3 1,12-2 0,4 0-1,6-3 1,4-2 26,5-2 0,7-10 0,14 3 1,9-8-641,10-6 0,17-6 0,11-8 1,3-1-1,0-2-2071,2-5 2470,2 5 0,3-17 0,0 8 0</inkml:trace>
  <inkml:trace contextRef="#ctx0" brushRef="#br0">10637 17264 7569,'-19'-21'391,"7"0"1,-12 2-28,8 4-364,11 6 0,-14 18 0,7 3 0</inkml:trace>
  <inkml:trace contextRef="#ctx0" brushRef="#br0">13019 15478 7569,'-14'0'-305,"0"0"-162,-3 0 502,8 10 1,-8-6 0,8 8-1,-3 0 1,-2 0 0,0 2 0,-1 0-1,-1 0 1,-1 3 0,1 2 0,4 2 558,2 0 1,-4 0-1,7 1-587,2-1 1,13-7 0,8-2 0,10-3 5,10-4 0,4-2 0,2-1 0,1 3 0,-1 2-167,1-3 0,-1 8 0,-1 2 0,-6 5 219,-7 3 1,-6-1 0,-8 0-1,-7 0 1,-5 1 277,-2-1 1,-11 0-1,-8-2 1,-7-2-124,0-3 1,-5-7 0,0 5-1,0-3 1,1-2-2824,4 3 2603,2-8 0,3-2 0,0-12 0</inkml:trace>
  <inkml:trace contextRef="#ctx0" brushRef="#br0">12934 15563 7569,'0'-21'41,"2"9"1,5 3 0,8 2 31,4-1 1,4-1 0,6 2-1,6-5 1,5-2-388,3 0 1,2 9 0,4-4 0,8 2 0,4-1-179,3 4 492,0-8 0,0 0 0,0-9 0</inkml:trace>
  <inkml:trace contextRef="#ctx0" brushRef="#br0">14147 15180 7569,'-24'0'4,"-4"3"0,-8 4 47,-4 7 1,-5 5 0,-5 5 0,-4 4 382,0 7 1,-5 6-1,9 1 1,3 3-1,4 5-87,8 6 1,4-1 0,12-1 0,5-2 0,9-5-213,10-2 0,9-10 0,17-1 1,11-4 14,13-4 0,6-4 0,5-6 0,3-4-578,2-3 0,-3-2 0,-11-7 0,-7-2 1,-5-3 85,-3-2 1,-18-9 0,-10 2 0,-12-5 294,-9-3 0,-14 8 1,-17 2-1,-9 3 1,-10 4-155,-4 3 1,-3 2 200,0 0 0,0 9 0,0 3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24762 8398,'9'-33,"15"2,16 12,7 5,3 7,2 2,7 1,7-3,8 2,1 3,8 2,7 0,7 0,11 0,6 0,-53 0,1 0,3 0,2 0,2 0,2 0,3 0,0 0,2 0,0 0,0-1,1-1,1-1,0-1,4 3,-1 0,-1-3,-1 1,0 1,0 1,0 1,-2 0,-3 0,-1 0,0 0,0 0,-5 0,-1 0,-2 0,0 0,-3 0,-1 0,59 0,-13 0,-10 0,-10 0,-9 0,-7 3,-14 1,-7 4,-6-1,-27 0,-24 0,-10-3,-32-8,-8-6,-9-1,-17 3,-14-6,-7 0,-12 0,56 7,-3 0,-6 1,-1 0,-3-1,-1 0,-3 2,-2 0,-1 2,0-1,-2 1,-2-1,-6 0,-2 1,-2 3,-1 0,0 0,-1 0,-2 0,-1 0,2 0,1 0,1-1,1 0,0-1,1-1,-1 0,1-1,0-1,2 0,5 3,2 0,1-2,0 1,2 0,1 1,1 0,2 2,13-1,1 2,-1-1,2 0,-44 0,14 0,23 0,13 0,8 0,34-3,28-4,38-7,43-5,23-2,-50 9,4 0,9-1,3 0,8-1,3 0,5-4,3 0,6 4,2 0,2 0,1 0,1-2,1 1,-36 7,1 2,-1-1,2-1,-1-1,0 2,0 1,0 2,0 0,1 0,-1 1,0 0,39 1,-1 0,-6 0,-2 1,-3 2,-1 1,-4 0,-3 3,-2 1,-2 2,-6 2,-2 1,-11 2,-3 0,-4 1,-3 1,-7-2,-2 0,46 10,-21-2,-19-2,-12-2,-7-3,-12-9,-12 9,-28-14,-12 2,-38-14,-7 1,-11 1,-17 1,-27 2,55 6,-2 2,-3-1,-1 0,-5 0,-1 0,-6 0,-2 0,-5 0,-1 0,-1 0,0 0,-4 0,0 2,-2 1,-2 1,0 0,0 2,-6 2,-1 0,-1-1,-1 0,1 1,-1 1,-3 0,0 1,2 0,1 1,0 0,0-1,3 1,0 0,0-1,2 1,8-1,3 1,12-1,2-1,8-1,3 0,-47 7,27-11,23 3,38 3,43-3,44-5,36-6,-31-1,5-2,8-3,3-1,8-1,2 0,8-2,3 0,10-4,3 0,-34 7,1 1,1 0,2 1,2-1,0 1,1 1,0 0,0 0,0 1,0-1,0 2,4 1,2 2,-2-1,0 2,-1-1,0 1,0 1,-1 0,0 1,-2 0,0 0,-2 0,-3 0,-1 0,-2 0,32 1,-1 0,-5 2,-2 1,-3 3,-3 1,-8 1,-2 0,-6-1,-3-1,-10-1,-3 2,-5 0,-3 0,42 11,-11 3,-24-8,-9 0,-10 2,-28-6,-21-3,-29-5,-18-9,-20-5,-11-4,-20-8,38 11,-3 0,-11 2,-2 1,-8-1,-3 1,-7-1,-2 0,-8 1,-3-1,-6 0,-1 1,34 3,0 1,0 0,-2 1,-1 0,1 1,0 1,1 1,-1 0,2 1,0 0,0 0,-35 1,0 0,2 1,1 1,5 1,3 1,9 2,3 2,3 2,2 1,11 2,2 0,4 2,3 1,6 0,3 1,-44 11,26 8,2-1,10 8,-3-1,1 1,-3-1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14912 11205 7569,'0'-15'109,"-2"4"0,-3-1 132,-2 0 0,0-2 0,7-10 0,0-2-180,0-2 0,12-10 1,7 3-1,9-6 0,5-1-88,5-1 1,9-6 0,5-3 0,3 0 0,4-2 61,2-1 0,3 8 0,0-5 0,0 5-2,0 4 0,-8-4 0,-1 12 0,-3-3 1,-5 0-115,-2 3 1,-10 11 0,-2 0 0,-2 8-666,-5-1 1,-9 8-449,-3 2 1194,-19 4 0,-16 13 0,-24 2 0</inkml:trace>
  <inkml:trace contextRef="#ctx0" brushRef="#br0">14870 10801 7569,'21'-12'-158,"0"-7"1,-2 5 0,-2-3 229,-3 3 1,-9 2 0,2 5 340,-5-7-212,-2 5 0,-2-1-31,-5 10 1,2 0 0,-9 2 0,-3 6-1,-2 6 149,-2 5 1,0 4 0,-3 3 0,-2 5-103,-2 2 1,2 2 0,9 8-1,3-1 189,-2 1 0,6-10 1,3-2-1,5-3-239,2 1 0,11-1 0,11-9 1,11-5-1,7-7-308,3-5 1,9-4 0,7-5 0,7-5-370,5 0 1,-3-4-1,-9 9 1,-4 2-376,-3 3 1,-3 2 884,-6 0 0,9 0 0,2 0 0</inkml:trace>
  <inkml:trace contextRef="#ctx0" brushRef="#br0">16189 9482 7569,'0'-11'-235,"0"-1"1,-3 7 0,-1-4 0,-3-3 736,2-5 0,3-2 0,4 1-151,5 3 1,-2 6 0,9 9 0,2 0 54,3 0 0,3 9 0,-1 8 0,0 9-206,0 9 1,1-2-1,-3 3 1,-3 2 219,-2 2-425,1 2 0,6 1 0,-2-3 0,-5-2-56,-7-3 1,2-9-1,1 5 1,-1-3 0,1 1-512,-5-3 0,-1-10 0,1-2-1836,2 3 2408,10-8 0,-6-9 0,11-12 0</inkml:trace>
  <inkml:trace contextRef="#ctx0" brushRef="#br0">16168 9568 7569,'-10'-22'-4,"8"1"1,-5 0 0,4-1 165,3 1 1,10-2 0,4-3 0,5-5 0,4 0 120,6 0 1,-6 1 0,8 4 0,-2-3 0,1 1-60,3-3 1,0 8 0,5-6 0,-2 6-578,2 2 0,-5-1 0,0 1 0,0 2-230,0 5 0,-7-3 0,2 10 583,-4 3 0,-12 1 0,-3 3 0</inkml:trace>
  <inkml:trace contextRef="#ctx0" brushRef="#br0">16189 9589 7569,'-21'21'284,"6"-7"-69,1 0 1,12-9 0,2 2-1,14-4 1,10-6-149,4-4 1,12 2 0,0-9 0,8-2-411,-1-3 1,-2-2 0,0-1 0,2 3 342,3 5 0,-10-14 0,-9 4 0</inkml:trace>
  <inkml:trace contextRef="#ctx0" brushRef="#br0">16848 9334 7870,'12'2'391,"-5"5"1,-4 7-1,-1 8-97,5 6 0,-5-4 0,8 6 0,-3-1 0,2 1 33,3 3 1,-7-7 0,4 3-1,-2-6 101,1-1 1,8-1-381,-2 0 0,-2-9 0,2-7 0,3-8-183,2-4 0,9-9 0,3-1 1,2-7-1,5-4-123,2 2 0,2 3 1,1 1-1,0 1 345,-1 0 0,-6 2 0,-3 5 0,-3 7 0,-4 4-60,-2 3 0,0 0 0,2 0 0,2 3-158,-2 4 0,0 4 0,0 11 0,5-1 131,2 0 0,2 10 0,8 2 0</inkml:trace>
  <inkml:trace contextRef="#ctx0" brushRef="#br0">16763 11417 7569,'-21'0'0,"0"0"216,-1 0 12,1 0 1,7 0 0,2-2 0,5-3 0,9-4 0,13-5 0,11-8 344,9-4 0,15-9 0,9 2 0,12-5 0,11-7-325,8 0 1,14-2-1,3 0 1,-50 22-1,1 0-228,1 2 0,1-1 1,2-2-1,1 0 0,-4 2 1,0 1-1,1 1 1,1 1-157,-1 2 0,0 0 0,51-14 1,0-2-1,-9 6 0,-15 8-494,-13 7 0,-15-3 0,-24 10 0,-6 3-512,-6 1 0,-20 6 1142,-11 4 0,-27 5 0,-10 9 0</inkml:trace>
  <inkml:trace contextRef="#ctx0" brushRef="#br0">16870 10971 7940,'4'-12'2166,"-4"5"-2110,-4 14 0,-25 12 0,-2 14 0,-2 5 56,-4 7 0,-6 2 1,-4-2-1,-3 2 1,3 3 372,2-3 1,12-2 0,7-5 0,9-5-208,10-6 0,5-6 0,7-1 0,9-4-71,14-3-367,19 4 1,15-17 0,13 3 0,8-10-577,12-9 1,2-5 0,4-2 735,1-1 0,-43 8 0,0-2 0,50-17 0</inkml:trace>
  <inkml:trace contextRef="#ctx0" brushRef="#br0">19444 10312 7569,'7'-15'149,"0"1"0,0 0 1,-7-7-1,2 0 1,5-1 353,7 1 1,5 9 0,3 8 0,-3 8 0,-3 13-36,-2 9 0,0 7 0,8 12 0,-1 4-211,0 8 1,1-3 0,-1 3-1,0 0 1,-2-1-162,-5 1 1,5-2-1,-7 4 1,0-5-337,-5-2 1,-5 5 0,-2-8 0,0-4 0,0-7-503,0-10 0,7-4 0,0-3 138,-2 0 0,7-11 0,0-10 604,0-12 0,6-16 0,-6-5 0</inkml:trace>
  <inkml:trace contextRef="#ctx0" brushRef="#br0">19592 10290 7569,'0'-21'40,"8"-7"0,3-3 1,6 0 106,7 1 1,11-6 0,-2 6 0,3-1 0,1-2 42,8 0 0,-2 7 1,6-3-1,-4 6 1,-2 4-94,-1 5 0,1 4 0,-3 10 0,-2 0-180,-3 0 0,-16 10 0,0 6 0,-7 10 34,-7 10 1,-5 6 0,-10 5 0,-11 5-1,-12 0 109,-7 0 0,-3-2 1,1-8-1,-1 1 525,1-1 0,9-8 0,4-6 0,6-5-841,1-1 1,10-1 255,5 0 0,24-9 0,7-2 0</inkml:trace>
  <inkml:trace contextRef="#ctx0" brushRef="#br0">19635 12289 7569,'12'-9'64,"-5"-6"0,-5-4 306,-2-2 0,-9 9 0,-5 5 0,-5 7 1,-3 7 73,1 8 1,2 3 0,3 4 0,4 1-13,2 6 1,3-3 0,7 7-1,3-3 321,4-4-705,14-2 1,12-3-1,12-2 1,5-5-99,6-7 0,4-4 0,-1-3 0,-5 0-236,-2 0 0,-12-3 1,-11-4-1,-6-7 1,-4-5-225,-5-2 1,-7-3-1,-16-2 1,-15-2 305,-16 2 0,-10 2 1,-9 3-1,5 2 0,0 3-4,-1 2 1,15 7 0,2-8-189,12-1 1,10 4 0,20-2 0,13-3 395,18-2 0,25-2 0,15 0 0</inkml:trace>
  <inkml:trace contextRef="#ctx0" brushRef="#br0">20465 11928 7569,'-22'21'228,"1"0"1,0 0 167,0 1 0,-1 1 1,3 3-1,3 3 1,4-1 105,3 3 0,1-5 1,8 7-1,3-3-280,4-4 1,2-2 0,8-3-1,-3 0-5,3 1-249,2-10 1,2 4-169,0-9 0,-7 0-30,0-7 1,-11-9-1,-1-5 1,-9-5 49,-5-3 0,-2-6 0,-5 0 0,3-1 45,1-1 1,11 6 0,-3-7 0,7 3 0,9 0-26,12 2 0,10 2 0,12 3 0,2 0 52,4-1 0,-4 1 0,5 0 0,-5 2 0,-3 5-513,1 7 0,-1-3 1,1 3-1,-3 2 621,-5 3 0,6-7 0,-8-3 0</inkml:trace>
  <inkml:trace contextRef="#ctx0" brushRef="#br0">21167 11885 9220,'-22'2'599,"1"5"0,0 8-229,0 4 1,-8 4 0,1 3-1,-1 2 1,1 1 35,0 2 1,6-8 0,11 6 0,1-6-253,5-2 0,3-6 0,4-4 1,8-1-270,11-5 1,3-3-1,11-4 1,3-6-273,2-6 1,3-5 0,-1 0-1,1 3 1,-3 2 39,-4-3 1,-6 8 0,-8 2 0,-1 4 162,0 3 0,-7 3 14,0 4 1,-6 2 0,6 8-461,2-3 0,10-9 0,5 2 0,2-7 630,5-7 0,2-5 0,3-9 0</inkml:trace>
  <inkml:trace contextRef="#ctx0" brushRef="#br0">21869 11949 7931,'-22'-12'1684,"1"5"-1252,0 5 0,0 2 0,-1 0 0,1 0-148,0 0 1,-1 9-1,1 5 1,0 5 0,0 2 329,-1 1 1,11-1 0,3 0-666,6 0 1,12-2 0,6-5 0,10-6-88,10-6 0,4-2 1,5 0-1,2 0-353,3 0 1,-1-7-1,-6-3 1,-1-1-1,1-6-3878,-1-2 4369,-8-2 0,6 0 0,-7-1 0</inkml:trace>
  <inkml:trace contextRef="#ctx0" brushRef="#br0">22145 11290 8746,'-12'2'643,"5"5"1,3 10-290,-4 9 1,4 0 0,-8 9 0,3 3-1,4 2 94,2 3 0,-4-1 0,0 1 0,2-3-588,3-5 1,9 3 0,5-10 0,5 1-1,6-3-590,1-5 0,9 3 1,5-17-1,7-3-707,4-1 1,10-3 1436,-2 0 0,-5 0 0,0 0 0</inkml:trace>
  <inkml:trace contextRef="#ctx0" brushRef="#br0">22741 11715 8014,'-21'0'776,"6"-2"0,1-3-468,-2-2 1,4-3 0,0 3 0,5-5-323,9 1 0,8-8 0,11 4 0,0-3-111,1-4 1,-1 1-1,0 0 1,0 2-350,1 5 567,-1-5 1,-9 14 182,-5-9 1,-17 9 0,-8-2 0,-11 7 0,-4 7 129,-5 7 0,-4 8 0,-3 4 0,0 2 104,5-2 1,14 0 0,2 0 0,10 2-364,4-2 0,15-2 0,19-3 1,16-2-1,17-5-665,11-7 1,10-4-1,10-3 1,-1-3-1,-4-1 518,0-3 0,-10-19 0,0 2 0</inkml:trace>
  <inkml:trace contextRef="#ctx0" brushRef="#br0">18635 8760 7569,'-9'18'200,"-5"1"0,-5 0 0,-3 7 1,1 5-1,2 4 0,3 1 1,4-3-1,2 0 307,6 0 1,4-7-1,7 2 1,9-6-218,10-8-280,7-5 1,10-9 0,2-2 0,2-5-53,3-7 0,-3-12 1,-12-5-1,-6 0 1,-8-2-35,-7 0 0,-4 5 0,-13-5 0,-4 2 8,-7 5 0,-21 2 0,-8 5 0,-4 3-278,-5 2 178,16 9 1,-11-4-1,19 9-400,2 0 1,14 0-1,14 0 1,17 0 567,14 0 0,17-10 0,4-2 0</inkml:trace>
  <inkml:trace contextRef="#ctx0" brushRef="#br0">19231 8632 7803,'-21'0'336,"-1"0"0,-1 0 1,-3 0-52,-3 0 1,3 2 0,10 5-48,2 8 1,9 4-1,-2 4 1,4 3-1,6 3 34,4-4 1,-2 6-1,9-2 1,2-3-1,3-3-219,2-2 1,1 1 0,-3-1-1,-3-2 24,-2-5 1,-7-5-96,8-9 0,-11-2 1,3-5-1,-4-7-148,-3-5 0,-3-5 0,-1-4 1,-3-5 50,2 0 0,-5-7 1,3 4-1,3-4 1,1 0-127,3 4 1,10 3 0,4 7 0,5 0-52,2 8 0,7-1 1,3 9-1,2 1 0,3-1-2080,-3 6 2372,7 1 0,-7-6 0,10-3 0</inkml:trace>
  <inkml:trace contextRef="#ctx0" brushRef="#br0">20039 8398 6087,'-21'0'529,"-3"0"1,-2 3-299,-2 4 0,-10 4 0,3 11 0,-6-1 0,1 3 224,5 4 1,-3-2-1,7 7 1,3-2 0,2-5-79,7-3 1,12-1 0,0-1-1,7-2-350,7-5 1,7-5 0,14-9-1,8 0-184,4 0 1,3-2 0,2-5 0,2-7 0,2-5 119,-1-2 0,-10-1 1,-5 3-1,-3 5-625,-4 7 1,-9-2 682,-3 2 1,-9 2 0,2 12-181,-5 7 1,1 3-1,4-3 1,7-5-1123,5 1 904,2-8 0,10 8 0,4-10 377,5 0 0,3-19 0,0-5 0</inkml:trace>
  <inkml:trace contextRef="#ctx0" brushRef="#br0">20720 8334 7569,'-10'-19'-266,"-6"5"379,-10 7 0,2 5 0,-6 2 1,1 2-1,-2 5 448,-2 7 1,7 5-1,-2 5 1,4 2-212,3 2 1,9 1 0,5-6 0,5 3 126,2 3-427,9-1 0,5-14 1,15 0-1,9 1-285,9-4 1,0-1-1,8-10 1,-1 0 0,-2-3-628,0-4 1,5-4 0,-8-11 861,-1 1 0,-4-10 0,-1-2 0</inkml:trace>
  <inkml:trace contextRef="#ctx0" brushRef="#br0">20869 7590 7569,'-19'10'659,"2"1"0,6 4 300,1-1-900,3 9 1,7 1-1,0 7 1,0 0-1,2 4 60,5 5 0,-2 0 0,9-2 0,3-2-273,2 1 1,-3-4-1,3 0 1,5-2-52,0-5 0,-1-2 0,-2-3 0,3-2 0,2-3-263,2-1 1,1-11 0,-6 3 0,3-4 234,3-3 1,-1 0 0,-7-3 0,1-1 0,-1-6 216,0-2 0,-2 5 1,-2-7-1,-5-2 16,-3-3 0,5-2 0,-4-1 443,1 1-312,4 0 0,-1 2 0,0 2 0,3 3 84,1-2 0,-3 4 0,-4-2 0,1-1 116,0 4 0,-7-8 0,2 5-72,-5-5 0,-2 4 0,-2 4 20,-5 1 1,-5 3 0,-12 7 0,-4 2 660,-7 6-724,4 3 0,-9 11 0,7-1 0,-1 0 106,6 0 1,7 3 0,7 2 0,7 2 0,7-2-415,7-2 1,21-3 0,19-2 0,10-2-674,9-3 0,12-7 1,0 5 764,5-3 0,11-2 0,3-7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17954 10886 7569,'-2'19'-145,"-5"-3"1,-7-4-1,-5 0 1,-2-3 0,-1 3-1,1-3 178,0 1 1,7 4 0,2-4-24,2 1 0,6-6 0,11 2 0,9-4 37,10-3 1,-2 0 0,4-3-1,-2-2-18,3-2 1,-6-2 0,8 4 0,-3-2 0,1 0-25,-3-2 1,-3 6 0,-1-6-45,-1-1 0,-7 8 0,0-5-202,3 4 114,-8 3 142,1 0 1,-13 0 0,-4 3 74,-7 4 1,-5-5 0,-2 5 0,0-4 0,-1-3 14,1 0 1,0 2 0,-3 3 0,-2 2-72,-2-2 1,-8 4 0,6 1-1,-1-1 1,0 0 4,5-4 0,3 5 1,1-3-1,3 0-160,5 2 79,-5-6 1,19 6-1,0-9 18,12 0 0,7-7 1,2-2-1,1-1 1,-1-2 12,0 0 1,0 8 0,-2-6 0,-2 3 32,-3 0 5,-9 0 0,2 7 1,-14 2-1,-7 3-42,-5 2 0,4 0 0,1-4-12,-2 4 1,-1-3 0,1 11 26,1 1 0,1 3 0,-7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10126 9376,'43'-42,"-3"-1,-5 1,-11 13,-10 1,-9 9,-8-9,-18 13,-5 6,-16 9,8 7,-13 3,0 1,0-6,4 2,1-4,8-13,13-11,12-3,18-6,-6 18,-1-2,-23 14,-8 4,-27 18,8-1,-1 0,20-2,22-5,21-7,34-12,4-4,2-3,-4-2,4-7,-2 0,-5 2,-2 4,-2-3,-1 3,1 6,-34 4,-23 19,-24 3,-23 18,4 3,15-7,18 4,24-13,21-11,15-6,16-7,4-3,6-4,2-3,-3 0,-4-5,-8 3,-4-2,-21 6,-10 1,-28 9,-14 0,-13 2,-8 5,-6 5,-11 9,0 1,2-1,5 0,17 0,-1 1,10 8,40-6,19 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11381 9142,'43'-35,"-1"-1,-9 1,-11 11,-18-2,-18 19,-17 0,-21 10,-2 4,7-3,-5 11,0 1,14-6,-5-3,24-5,12-19,29-4,-1-5,10 5,-20 9,-18 5,-2 12,-34 4,3 1,0-1,-3 5,-1-7,-6-2,14 7,10-10,34 5,18-7,14-7,9-7,3-2,7-1,-2 3,-2 0,1-8,-6 1,-15 9,-18 5,-29 19,-26 12,-21 9,-9 12,6-12,5 2,8 1,4-10,12 14,4-5,20 3,16-3,19-6,21-13,10-2,5 1,1 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4786 11375,'12'-43,"0"15,-2 4,11 5,12 10,-12 4,10 8,-10 4,10-3,11 8,1-2,-5-3,4-7,-4 0,14 0,0 0,0-7,5-3,-7 1,-6-1,-1 3,2 7,2-2,3-3,-3-2,-2 0,-2 5,-1-3,1-2,2-3,2 6,2-4,3-1,-2 2,4 2,10-7,0 3,-17-5,-4 7,-3 2,10-4,6 1,6 4,-15 1,-4 3,-3 0,2 0,8 0,7 0,-5-2,0-3,-3-2,1 2,7 1,-5-1,2-2,3 2,-3 3,8-5,-8 0,0 0,-4-3,-5 8,-2-5,1 4,6 3,-3 0,10 0,-10 7,5 0,-2-2,0-2,-5-3,-5 0,5 0,0 0,7 0,0 0,2-3,5-2,2-2,1 0,-3 7,-2 0,2 0,-5 0,1 0,-1 0,-2 0,0 0,-2 0,-8 0,3 0,5 0,-5 0,7 0,0-2,4-3,6-2,2 0,-1 7,1 0,0 0,0-7,0 0,0 2,-1 3,1 2,0 0,0 0,2 0,5 0,-10 2,8 3,-3 2,-4 0,-3 2,-5-6,3 6,-8-2,-4 0,5 3,0-5,-3 2,-2-3,-3-1,3-3,2 0,3 0,-3 0,5 0,0 0,0 2,0 5,7-4,-2 4,5-3,1 1,1 2,0 3,0-6,-3 6,-4 2,2-8,-7 3,0-4,0-3,-5 0,5 0,-2 0,-3 0,-2 0,-2 0,2 0,2 0,3 0,2 2,-5 3,3 2,-1 2,-6-4,-1 2,1-2,2 0,2-1,3 4,-1-4,3-1,-4-3,6 0,-2 0,-5 0,0 0,1 0,1 0,-1 0,-3 0,-3-7,3-1,5 4,-5 1,4 3,-4 0,-2 0,-1 0,1 0,-1 0,3 0,5 0,-5 0,4 0,-4 0,-2 0,-1 0,1 0,2 0,2 0,3 0,6 3,-6 1,0 4,2-4,-7 6,7-3,0-2,-7-3,-3-2,-21 0,-23 7,-19 0,-3 10,-11-3,13-5,-6-2,0-4,-17-3,-5 0,-2-3,-7-1,2-6,-2 1,-2-1,-3 3,-2 7,-3 0,-2 0,-7 0,5 0,-3 0,-4 0,4 7,1 0,-1-2,0-3,-4-2,-3 0,-2 0,0 0,0 0,-2 0,-6 0,-6 0,-2 0,1 0,6 0,9 0,0 0,-1 0,8 0,3 0,2 3,4 2,3 2,-5 0,0-7,2 0,3 0,2 0,1 0,-4 0,-1 0,-3 0,-12-7,1 0,-8 2,0 2,-5 3,3 0,2 3,3 2,2 2,9 0,5-7,5 0,2 0,-4 7,2 0,4-2,1-3,2-2,-3 0,1 0,-6 0,1 0,-9 7,-3 0,-7 0,-8 3,3-1,-6 8,3-6,11 1,8 0,3-5,5 5,7-3,5-4,4 5,8-1,-1 0,1 1,-1-5,0-3,1-2,-1 0,-6 0,-1-2,0-3,-2-2,8-7,-6 7,5 2,2 3,8 2,0 0,-3 0,-2 0,-3 0,0 0,1 0,-1 0,-9-3,-2-2,0-2,9-2,9 4,-2-4,-2-1,-2 1,-6-1,-4 6,-4-3,-1-1,14 8,-1 0,-4 0,-1 0,-3 0,4 0,-1 0,1 0,4 8,1-1,0-3,1-1,-1-3,1 0,-1 0,1 0,-1 0,1 0,-1 0,-2 0,-4 0,1 0,-6 0,0 0,2 2,0 5,-5-2,7 7,3-3,2-4,10 4,-3-2,-7-2,2-2,-6-3,4 0,2 0,10 0,-5 4,12 13,7 18,-2-4,9 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10041 11587,'21'-35,"0"-1,1 10,-8-7,0 5,-9-5,2-10,-17 3,-11 5,-10-3,-11 10,-1 2,8 9,-3 3,-7-3,3 6,-8-3,5-1,0 1,-4 0,-6 0,-11-7,-5-1,-7 1,-7 2,-7 3,-8 4,-4 2,-9 3,-3 7,-4 0,56 0,0 0,-2 0,0 0,-1 0,1 0,3 1,1 1,0 0,1 0,0 1,-1 1,-3 3,0 1,5-3,0-1,-2 1,1-1,0 2,1 0,-53 6,4-5,5 5,5 0,7 0,4 2,3 5,0-3,0-2,0 3,7 2,2 2,5 0,10 1,-1-8,13 0,1 3,3 1,36 4,23-3,31-5,21-7,22-5,20-2,-46-1,2 0,6-1,2-1,4 0,1-1,7-3,2 0,7 2,1 0,4 1,0-1,5 0,0 1,3-4,1 1,2 2,1 1,3-1,-1 0,1 0,1 1,0 1,-1 1,-5 1,-1 0,0 0,-1 0,-4-2,-1 1,0-2,-1 1,-11-1,-1 1,1 2,-1 2,-4-1,-2 0,-6 0,-1 0,-7 0,-1 0,-3-3,-3-1,43-4,-14 4,-14 1,-20-4,-6-2,-5-3,-29-2,-23-5,-30 5,-25 4,-16 10,-16 3,-15 4,49-1,-1 2,-9 1,-2 1,-3 0,-1 1,-3 0,0-1,-3 1,-2 0,-3-2,-1 1,0-2,-1 0,1-1,-1 0,0 0,1 0,-1-1,0 0,-4 3,0-1,2-3,2-1,0 2,1 0,2 2,1 1,4-3,-1-1,0 2,-1 1,2 0,1 0,0 1,2 1,8 0,3 1,5 0,3 0,-47 10,14 0,14 0,19-2,11 0,10 2,22-4,23 9,21-7,17-5,14-9,19 2,19-5,19-2,-51 0,2 0,10 0,2 0,3-1,0 0,2-1,2-1,2 0,1-1,-3-3,1 0,2 2,1 0,-1 1,-1-1,1 0,0 0,-2 3,1 0,-2 0,0 1,-3 1,0 0,-3 0,0 0,-1 0,-2 0,-8 0,0 0,1 0,-1 0,-7 0,-1 0,45 0,-9 0,-14-2,-5-3,-10-2,-8 2,-8 1,-10-1,1-2,-20 0,-23 7,-28 0,-12 0,-10 0,-14 0,-16 0,-12 2,-17 3,47-2,-1 1,-5 1,-1-1,-8-1,-2-1,-4 2,-2 2,-6 0,-3-1,-6-1,-3 0,0 1,-2 1,-3 0,-1 0,-3 0,-1 0,1 2,0 0,-4 2,0-1,2 2,1 0,-2-1,1 1,0-1,1 1,8 0,2-1,6 1,2 0,2-1,2 1,7-1,3-1,5-2,3 0,3 1,3 1,-37 0,14 3,14 4,26-6,8-3,37 2,19-2,31-4,21-8,24-7,24-9,-48 9,2 0,7-2,2 0,8 1,2 0,8-3,2-1,5 1,1 1,5 2,2 0,3 1,1 1,3 1,2 1,-39 3,1 0,-1 1,1 1,1 0,-1 0,37-1,0 1,-1 1,0 1,-1 2,0 0,0 2,-1 1,-2 0,-1 1,-4-2,-3 1,-12 1,-2 1,-8-1,-3-1,-5 0,-1-1,-6-1,-1 0,0 0,-2-2,44 1,-10 0,-14-2,-9-5,-5 2,-7-9,-15-3,-20-8,-34-4,-21 3,-38 10,-12 1,-11-1,-22 4,45 6,-2 0,-7 0,-3 0,-6 2,-1-1,-4 1,-1-1,-5-3,-1 1,1 2,-1 1,-1-1,-1 1,1-1,-2 0,-8 1,-2 1,4 2,0 0,-3-1,-1-1,0-1,-1 1,1 0,2 1,5 1,1 0,0 1,-1 0,1 0,0 0,2 0,0 0,2 0,1 0,10 0,3 0,0 0,1 0,4 0,1 0,1 0,1 0,6 0,2 0,-46 0,11 0,15 0,12 0,16 0,8 0,4 0,21 0,55-10,35-4,14-5,12-2,5-7,17-3,-53 15,1-1,3-2,2 0,11-1,2 0,8-2,2 1,4 1,1 0,4 1,0 0,4 0,0 3,1 6,0 1,3-2,1 1,3 1,0 1,-1 2,0 0,-1-2,0 0,-5 4,0 1,-2 0,-1 1,-3 1,0 0,1 1,-2 0,-7 0,-2 0,-6-1,-1-1,-6 0,-1 0,-6-2,-2 1,-3-2,-3 0,37-2,-12-5,-14-2,-12 0,-16-3,-15-11,-18 4,-20-2,-25 7,-27 8,-21 1,-30 3,46 7,-3 0,-6 0,-2 0,-6 0,-2 0,-7 4,-3 2,-7-1,-2 1,-2 1,-1 1,-2-2,0 2,1 0,1 0,-4 2,-1-1,1 1,-1-1,1 0,0-1,2-2,0 2,-1 2,0 1,3 2,1 0,2-2,2-1,3-1,1-1,1 0,0 0,2 1,1-1,4 0,2-2,5-2,3-1,3-2,2 0,0 3,1 0,8-1,1 1,3-2,1 0,-49 1,16-3,15 0,23 0,8 0,13-10,34-9,23-9,19 2,15 2,8 3,25-7,4-1,12 1,10-3,-52 19,3 1,6-3,2-1,4 3,2 1,6 0,1 1,4-2,2 2,2 3,1 0,-1 1,1 0,-1 0,1 1,1-2,-1 2,-1 2,-1 1,4-2,0 1,-5 0,-2 1,-6 0,0-1,-3 0,-2-1,-2 0,-2-1,-7 2,-2-1,-5-2,-1 0,51-6,-16-7,-10 5,-14-5,-12-2,-10-3,-13-4,-36 14,-29-3,-25 8,-22 2,-23 0,36 7,-4 2,-6 0,-3 1,-8 1,-2 1,-8 1,-1 0,0-2,-2-1,-3 3,0 0,-1 0,1 0,-3 0,0 0,1-3,1 1,0 2,1 2,2-1,2 0,4 0,2 0,2 1,1-2,3-2,0-1,2 4,1 1,3 0,0 0,2 2,1-1,8-2,2 0,0 0,2 0,1 1,1 1,-57 10,4 2,17 0,12 1,12-4,7-3,19 4,4-5,31 12,17 0,26-7,33-8,9-11,19 0,21 0,-48 1,3-2,7 1,3-2,5-1,2-1,6-2,3-2,7-1,3-1,6-1,2 1,-32 3,1 1,0 0,1 0,1 0,0 1,2 1,1 0,0 0,4 1,0 0,0 0,-3 0,0 1,1 0,3 1,1 2,-1-1,-1 0,-1 0,-1 0,0 0,-2 0,0 0,-2 0,-1 1,-1 0,38 2,-2 1,-2 3,-2 0,-5 2,-1 1,-3 1,-2 0,-11-2,-2 1,-6-2,-2 0,-5-2,-1 0,-4-1,-2-1,-4 0,-2-1,35-3,-11-2,-13-5,-11-7,-21-5,-1-2,-30 2,-17 5,-25 6,-27 16,-7 8,-11 8,-8 4,-12 3,-4-5,-7 4,-8 4,55-16,-2 1,-6 0,-1 0,-5 0,-1 0,-5-1,-2-1,-7 3,-2-2,-1-1,-2-1,-3 1,-2-1,-2 0,-1-1,2-2,0-2,0-3,1 0,10 1,2-1,1-3,2-1,3 1,1 0,5-1,2 1,2 2,3 0,-51 3,14-1,18 1,20-6,21-1,38 4,92 5,0-10,24-2,2 0,0 0,3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9296 15776,'-7'-36,"0"1,0 9,7-5,12 24,7 14,7 19,-7 14,-10 10,-2 7,0 4,-2 3,-3 0,-2 2,0 0,0-2,7 4,1-13,-1 1,0 1,0 2,2-5,-2 3,-4 0,6 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1CA27-6ED4-0E4E-8768-9D265E0D6DF7}" type="datetimeFigureOut">
              <a:rPr lang="en-US" smtClean="0"/>
              <a:t>2/4/19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93F90-9E55-6943-9F7E-C1B3A0ECC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22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60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queries, security fails trivially, so restrict to a single query for now. Can do in game or by limiting types of adversaries considered</a:t>
            </a:r>
          </a:p>
          <a:p>
            <a:endParaRPr lang="en-US" dirty="0"/>
          </a:p>
          <a:p>
            <a:r>
              <a:rPr lang="en-US" dirty="0"/>
              <a:t>For any single-query </a:t>
            </a:r>
            <a:r>
              <a:rPr lang="en-US" dirty="0" err="1"/>
              <a:t>otIND</a:t>
            </a:r>
            <a:r>
              <a:rPr lang="en-US" dirty="0"/>
              <a:t> adversaries, can show that  Adv(A) = 0</a:t>
            </a:r>
          </a:p>
          <a:p>
            <a:endParaRPr lang="en-US" dirty="0"/>
          </a:p>
          <a:p>
            <a:r>
              <a:rPr lang="en-US" dirty="0"/>
              <a:t>Prove that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32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58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1921-0D84-7E4E-A1BB-52B38E637E83}" type="datetime1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5FA4B-48E3-AB43-A47B-54F58DAFD40E}" type="datetime1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AB82-A251-4340-9E69-7F6E2972A367}" type="datetime1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24BA-8EE9-A348-87EC-905809C1DF14}" type="datetime1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9B6BA-4B89-F14B-9543-1355354ABDEE}" type="datetime1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163BA-4F66-3543-B302-5246820C0DB6}" type="datetime1">
              <a:rPr lang="en-US" smtClean="0"/>
              <a:t>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1F86-1FA4-7047-9756-1DF36082D398}" type="datetime1">
              <a:rPr lang="en-US" smtClean="0"/>
              <a:t>2/4/19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0C0A3-35FE-7043-9E8B-D2668587E8EE}" type="datetime1">
              <a:rPr lang="en-US" smtClean="0"/>
              <a:t>2/4/19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6E286-577E-174C-AA2D-0725A300988C}" type="datetime1">
              <a:rPr lang="en-US" smtClean="0"/>
              <a:t>2/4/19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8E335-0828-D547-A347-0D7CB327E04B}" type="datetime1">
              <a:rPr lang="en-US" smtClean="0"/>
              <a:t>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FD23A-2A89-DE46-A725-272ECAADF80B}" type="datetime1">
              <a:rPr lang="en-US" smtClean="0"/>
              <a:t>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C0BC4-B4D9-F84F-9436-CFCE0049C380}" type="datetime1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customXml" Target="../ink/ink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customXml" Target="../ink/ink15.xml"/><Relationship Id="rId4" Type="http://schemas.openxmlformats.org/officeDocument/2006/relationships/image" Target="../media/image2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7" Type="http://schemas.openxmlformats.org/officeDocument/2006/relationships/image" Target="../media/image29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5" Type="http://schemas.openxmlformats.org/officeDocument/2006/relationships/image" Target="../media/image28.png"/><Relationship Id="rId4" Type="http://schemas.openxmlformats.org/officeDocument/2006/relationships/customXml" Target="../ink/ink16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18" Type="http://schemas.openxmlformats.org/officeDocument/2006/relationships/customXml" Target="../ink/ink24.xml"/><Relationship Id="rId26" Type="http://schemas.openxmlformats.org/officeDocument/2006/relationships/customXml" Target="../ink/ink28.xml"/><Relationship Id="rId3" Type="http://schemas.openxmlformats.org/officeDocument/2006/relationships/image" Target="../media/image30.emf"/><Relationship Id="rId21" Type="http://schemas.openxmlformats.org/officeDocument/2006/relationships/image" Target="../media/image39.png"/><Relationship Id="rId7" Type="http://schemas.openxmlformats.org/officeDocument/2006/relationships/image" Target="../media/image32.png"/><Relationship Id="rId12" Type="http://schemas.openxmlformats.org/officeDocument/2006/relationships/customXml" Target="../ink/ink21.xml"/><Relationship Id="rId17" Type="http://schemas.openxmlformats.org/officeDocument/2006/relationships/image" Target="../media/image37.png"/><Relationship Id="rId25" Type="http://schemas.openxmlformats.org/officeDocument/2006/relationships/image" Target="../media/image41.png"/><Relationship Id="rId33" Type="http://schemas.openxmlformats.org/officeDocument/2006/relationships/image" Target="../media/image45.png"/><Relationship Id="rId2" Type="http://schemas.openxmlformats.org/officeDocument/2006/relationships/image" Target="../media/image4.png"/><Relationship Id="rId16" Type="http://schemas.openxmlformats.org/officeDocument/2006/relationships/customXml" Target="../ink/ink23.xml"/><Relationship Id="rId20" Type="http://schemas.openxmlformats.org/officeDocument/2006/relationships/customXml" Target="../ink/ink25.xml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11" Type="http://schemas.openxmlformats.org/officeDocument/2006/relationships/image" Target="../media/image34.png"/><Relationship Id="rId24" Type="http://schemas.openxmlformats.org/officeDocument/2006/relationships/customXml" Target="../ink/ink27.xml"/><Relationship Id="rId32" Type="http://schemas.openxmlformats.org/officeDocument/2006/relationships/customXml" Target="../ink/ink31.xml"/><Relationship Id="rId5" Type="http://schemas.openxmlformats.org/officeDocument/2006/relationships/image" Target="../media/image23.emf"/><Relationship Id="rId15" Type="http://schemas.openxmlformats.org/officeDocument/2006/relationships/image" Target="../media/image36.png"/><Relationship Id="rId23" Type="http://schemas.openxmlformats.org/officeDocument/2006/relationships/image" Target="../media/image40.png"/><Relationship Id="rId28" Type="http://schemas.openxmlformats.org/officeDocument/2006/relationships/customXml" Target="../ink/ink29.xml"/><Relationship Id="rId10" Type="http://schemas.openxmlformats.org/officeDocument/2006/relationships/customXml" Target="../ink/ink20.xml"/><Relationship Id="rId19" Type="http://schemas.openxmlformats.org/officeDocument/2006/relationships/image" Target="../media/image38.png"/><Relationship Id="rId31" Type="http://schemas.openxmlformats.org/officeDocument/2006/relationships/image" Target="../media/image44.png"/><Relationship Id="rId4" Type="http://schemas.openxmlformats.org/officeDocument/2006/relationships/image" Target="../media/image31.emf"/><Relationship Id="rId9" Type="http://schemas.openxmlformats.org/officeDocument/2006/relationships/image" Target="../media/image33.png"/><Relationship Id="rId14" Type="http://schemas.openxmlformats.org/officeDocument/2006/relationships/customXml" Target="../ink/ink22.xml"/><Relationship Id="rId22" Type="http://schemas.openxmlformats.org/officeDocument/2006/relationships/customXml" Target="../ink/ink26.xml"/><Relationship Id="rId27" Type="http://schemas.openxmlformats.org/officeDocument/2006/relationships/image" Target="../media/image42.png"/><Relationship Id="rId30" Type="http://schemas.openxmlformats.org/officeDocument/2006/relationships/customXml" Target="../ink/ink30.xml"/><Relationship Id="rId8" Type="http://schemas.openxmlformats.org/officeDocument/2006/relationships/customXml" Target="../ink/ink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customXml" Target="../ink/ink37.xml"/><Relationship Id="rId18" Type="http://schemas.openxmlformats.org/officeDocument/2006/relationships/image" Target="../media/image56.png"/><Relationship Id="rId3" Type="http://schemas.openxmlformats.org/officeDocument/2006/relationships/image" Target="../media/image190.png"/><Relationship Id="rId21" Type="http://schemas.openxmlformats.org/officeDocument/2006/relationships/customXml" Target="../ink/ink41.xml"/><Relationship Id="rId7" Type="http://schemas.openxmlformats.org/officeDocument/2006/relationships/customXml" Target="../ink/ink34.xml"/><Relationship Id="rId12" Type="http://schemas.openxmlformats.org/officeDocument/2006/relationships/image" Target="../media/image53.png"/><Relationship Id="rId17" Type="http://schemas.openxmlformats.org/officeDocument/2006/relationships/customXml" Target="../ink/ink39.xml"/><Relationship Id="rId2" Type="http://schemas.openxmlformats.org/officeDocument/2006/relationships/image" Target="../media/image48.emf"/><Relationship Id="rId16" Type="http://schemas.openxmlformats.org/officeDocument/2006/relationships/image" Target="../media/image55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customXml" Target="../ink/ink36.xml"/><Relationship Id="rId5" Type="http://schemas.openxmlformats.org/officeDocument/2006/relationships/customXml" Target="../ink/ink33.xml"/><Relationship Id="rId15" Type="http://schemas.openxmlformats.org/officeDocument/2006/relationships/customXml" Target="../ink/ink38.xml"/><Relationship Id="rId10" Type="http://schemas.openxmlformats.org/officeDocument/2006/relationships/image" Target="../media/image52.png"/><Relationship Id="rId19" Type="http://schemas.openxmlformats.org/officeDocument/2006/relationships/customXml" Target="../ink/ink40.xml"/><Relationship Id="rId4" Type="http://schemas.openxmlformats.org/officeDocument/2006/relationships/image" Target="../media/image49.emf"/><Relationship Id="rId9" Type="http://schemas.openxmlformats.org/officeDocument/2006/relationships/customXml" Target="../ink/ink35.xml"/><Relationship Id="rId14" Type="http://schemas.openxmlformats.org/officeDocument/2006/relationships/image" Target="../media/image54.png"/><Relationship Id="rId22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.xml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4.xml"/><Relationship Id="rId11" Type="http://schemas.openxmlformats.org/officeDocument/2006/relationships/image" Target="../media/image63.png"/><Relationship Id="rId5" Type="http://schemas.openxmlformats.org/officeDocument/2006/relationships/image" Target="../media/image60.png"/><Relationship Id="rId10" Type="http://schemas.openxmlformats.org/officeDocument/2006/relationships/customXml" Target="../ink/ink46.xml"/><Relationship Id="rId4" Type="http://schemas.openxmlformats.org/officeDocument/2006/relationships/customXml" Target="../ink/ink43.xml"/><Relationship Id="rId9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customXml" Target="../ink/ink4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emf"/><Relationship Id="rId4" Type="http://schemas.openxmlformats.org/officeDocument/2006/relationships/image" Target="../media/image75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emf"/><Relationship Id="rId4" Type="http://schemas.openxmlformats.org/officeDocument/2006/relationships/image" Target="../media/image75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customXml" Target="../ink/ink7.xml"/><Relationship Id="rId3" Type="http://schemas.openxmlformats.org/officeDocument/2006/relationships/image" Target="../media/image6.emf"/><Relationship Id="rId7" Type="http://schemas.openxmlformats.org/officeDocument/2006/relationships/customXml" Target="../ink/ink4.xml"/><Relationship Id="rId12" Type="http://schemas.openxmlformats.org/officeDocument/2006/relationships/image" Target="../media/image11.png"/><Relationship Id="rId2" Type="http://schemas.openxmlformats.org/officeDocument/2006/relationships/image" Target="../media/image46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customXml" Target="../ink/ink6.xml"/><Relationship Id="rId5" Type="http://schemas.openxmlformats.org/officeDocument/2006/relationships/customXml" Target="../ink/ink3.xml"/><Relationship Id="rId15" Type="http://schemas.openxmlformats.org/officeDocument/2006/relationships/customXml" Target="../ink/ink8.xml"/><Relationship Id="rId10" Type="http://schemas.openxmlformats.org/officeDocument/2006/relationships/image" Target="../media/image10.png"/><Relationship Id="rId4" Type="http://schemas.openxmlformats.org/officeDocument/2006/relationships/image" Target="../media/image7.emf"/><Relationship Id="rId9" Type="http://schemas.openxmlformats.org/officeDocument/2006/relationships/customXml" Target="../ink/ink5.xml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customXml" Target="../ink/ink13.xml"/><Relationship Id="rId3" Type="http://schemas.openxmlformats.org/officeDocument/2006/relationships/image" Target="../media/image14.emf"/><Relationship Id="rId7" Type="http://schemas.openxmlformats.org/officeDocument/2006/relationships/customXml" Target="../ink/ink10.xml"/><Relationship Id="rId12" Type="http://schemas.openxmlformats.org/officeDocument/2006/relationships/image" Target="../media/image18.png"/><Relationship Id="rId2" Type="http://schemas.openxmlformats.org/officeDocument/2006/relationships/image" Target="../media/image7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customXml" Target="../ink/ink12.xml"/><Relationship Id="rId5" Type="http://schemas.openxmlformats.org/officeDocument/2006/relationships/customXml" Target="../ink/ink9.xml"/><Relationship Id="rId15" Type="http://schemas.openxmlformats.org/officeDocument/2006/relationships/customXml" Target="../ink/ink14.xml"/><Relationship Id="rId10" Type="http://schemas.openxmlformats.org/officeDocument/2006/relationships/image" Target="../media/image17.png"/><Relationship Id="rId4" Type="http://schemas.openxmlformats.org/officeDocument/2006/relationships/image" Target="../media/image7.emf"/><Relationship Id="rId9" Type="http://schemas.openxmlformats.org/officeDocument/2006/relationships/customXml" Target="../ink/ink11.xml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652" y="927551"/>
            <a:ext cx="4333348" cy="60978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6136"/>
            <a:ext cx="9144000" cy="1831264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/>
              <a:t>CS 6831</a:t>
            </a:r>
            <a:br>
              <a:rPr lang="en-US" sz="4800" b="1" dirty="0"/>
            </a:br>
            <a:r>
              <a:rPr lang="en-US" sz="4800" b="1" dirty="0"/>
              <a:t>Designing Secure Cryptography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861872" y="2588864"/>
            <a:ext cx="30149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Tom Ristenpart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796" y="3311395"/>
            <a:ext cx="3695736" cy="103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99C8331-1297-DA47-98CB-84B2AC25A36F}"/>
                  </a:ext>
                </a:extLst>
              </p14:cNvPr>
              <p14:cNvContentPartPr/>
              <p14:nvPr/>
            </p14:nvContentPartPr>
            <p14:xfrm>
              <a:off x="5211000" y="4532760"/>
              <a:ext cx="2377080" cy="1560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99C8331-1297-DA47-98CB-84B2AC25A3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01640" y="4523400"/>
                <a:ext cx="2395800" cy="157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0348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F7A8-080B-FC41-ADC8-88861C5A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Finding linear approximations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26549-114F-594A-AB63-4E6679C1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10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EBD1CA-2363-1D4C-832C-401DE69BD2E8}"/>
              </a:ext>
            </a:extLst>
          </p:cNvPr>
          <p:cNvSpPr txBox="1"/>
          <p:nvPr/>
        </p:nvSpPr>
        <p:spPr>
          <a:xfrm>
            <a:off x="563881" y="2222518"/>
            <a:ext cx="6903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Can we find linear approximation of an </a:t>
            </a:r>
            <a:r>
              <a:rPr lang="en-US" sz="2800" dirty="0" err="1"/>
              <a:t>SBox</a:t>
            </a:r>
            <a:r>
              <a:rPr lang="en-US" sz="2800" dirty="0"/>
              <a:t>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9A1E03-90CA-5A45-A58F-A591DE5799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1" r="6076"/>
          <a:stretch/>
        </p:blipFill>
        <p:spPr>
          <a:xfrm>
            <a:off x="7696200" y="1600201"/>
            <a:ext cx="4267200" cy="4660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22B4814-64EA-2443-88C1-C82A15897D5F}"/>
              </a:ext>
            </a:extLst>
          </p:cNvPr>
          <p:cNvSpPr txBox="1"/>
          <p:nvPr/>
        </p:nvSpPr>
        <p:spPr>
          <a:xfrm>
            <a:off x="563881" y="2753380"/>
            <a:ext cx="6675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Number of possible </a:t>
            </a:r>
            <a:r>
              <a:rPr lang="en-US" sz="2800" dirty="0" err="1"/>
              <a:t>S</a:t>
            </a:r>
            <a:r>
              <a:rPr lang="en-US" sz="2800" baseline="-25000" dirty="0" err="1"/>
              <a:t>x</a:t>
            </a:r>
            <a:r>
              <a:rPr lang="en-US" sz="2800" dirty="0"/>
              <a:t> , </a:t>
            </a:r>
            <a:r>
              <a:rPr lang="en-US" sz="2800" dirty="0" err="1"/>
              <a:t>S</a:t>
            </a:r>
            <a:r>
              <a:rPr lang="en-US" sz="2800" baseline="-25000" dirty="0" err="1"/>
              <a:t>y</a:t>
            </a:r>
            <a:r>
              <a:rPr lang="en-US" sz="2800" dirty="0"/>
              <a:t>  ?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46DD29-5F51-584A-8F98-568EF3F644C5}"/>
              </a:ext>
            </a:extLst>
          </p:cNvPr>
          <p:cNvSpPr txBox="1"/>
          <p:nvPr/>
        </p:nvSpPr>
        <p:spPr>
          <a:xfrm>
            <a:off x="4937761" y="2753380"/>
            <a:ext cx="6675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64 x 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6842BD-C7C0-614A-9F0C-1163BAE548C9}"/>
              </a:ext>
            </a:extLst>
          </p:cNvPr>
          <p:cNvSpPr txBox="1"/>
          <p:nvPr/>
        </p:nvSpPr>
        <p:spPr>
          <a:xfrm>
            <a:off x="563881" y="3286780"/>
            <a:ext cx="6675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Directly compute bias of each possible </a:t>
            </a:r>
            <a:r>
              <a:rPr lang="en-US" sz="2800" dirty="0" err="1"/>
              <a:t>S</a:t>
            </a:r>
            <a:r>
              <a:rPr lang="en-US" sz="2800" baseline="-25000" dirty="0" err="1"/>
              <a:t>x</a:t>
            </a:r>
            <a:r>
              <a:rPr lang="en-US" sz="2800" dirty="0"/>
              <a:t> , </a:t>
            </a:r>
            <a:r>
              <a:rPr lang="en-US" sz="2800" dirty="0" err="1"/>
              <a:t>S</a:t>
            </a:r>
            <a:r>
              <a:rPr lang="en-US" sz="2800" baseline="-25000" dirty="0" err="1"/>
              <a:t>y</a:t>
            </a: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9F8482-B468-5D4A-B729-7765492BCAF6}"/>
              </a:ext>
            </a:extLst>
          </p:cNvPr>
          <p:cNvSpPr txBox="1"/>
          <p:nvPr/>
        </p:nvSpPr>
        <p:spPr>
          <a:xfrm>
            <a:off x="944881" y="3820180"/>
            <a:ext cx="66751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# of X for which</a:t>
            </a:r>
          </a:p>
          <a:p>
            <a:r>
              <a:rPr lang="en-US" sz="2800" dirty="0"/>
              <a:t>Subtract 32 to get bias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61AA17-B900-494D-AFFB-88A0EF298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" y="1376852"/>
            <a:ext cx="5595619" cy="6805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C35C79-AE40-8A4E-B885-0C72F63C9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3962400"/>
            <a:ext cx="3060700" cy="304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E060F42-C58B-434A-AC98-40E8F5E2385F}"/>
                  </a:ext>
                </a:extLst>
              </p14:cNvPr>
              <p14:cNvContentPartPr/>
              <p14:nvPr/>
            </p14:nvContentPartPr>
            <p14:xfrm>
              <a:off x="9181440" y="4172400"/>
              <a:ext cx="301680" cy="167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E060F42-C58B-434A-AC98-40E8F5E238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65600" y="4109040"/>
                <a:ext cx="333000" cy="29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6907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9AB84-5CCE-C142-98E3-2CD8FDFE6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652197-441D-B746-B198-90899BE39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642" y="334160"/>
            <a:ext cx="6746358" cy="6523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59129B-E918-E643-A4EE-4D6A1BC77339}"/>
              </a:ext>
            </a:extLst>
          </p:cNvPr>
          <p:cNvSpPr txBox="1"/>
          <p:nvPr/>
        </p:nvSpPr>
        <p:spPr>
          <a:xfrm>
            <a:off x="392988" y="3368040"/>
            <a:ext cx="377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S</a:t>
            </a:r>
            <a:r>
              <a:rPr lang="en-US" sz="2000" baseline="-25000" dirty="0" err="1"/>
              <a:t>x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64FCC7-D611-3B48-BD98-53D045A4611D}"/>
              </a:ext>
            </a:extLst>
          </p:cNvPr>
          <p:cNvSpPr txBox="1"/>
          <p:nvPr/>
        </p:nvSpPr>
        <p:spPr>
          <a:xfrm>
            <a:off x="4202988" y="0"/>
            <a:ext cx="377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S</a:t>
            </a:r>
            <a:r>
              <a:rPr lang="en-US" sz="2000" baseline="-25000" dirty="0" err="1"/>
              <a:t>y</a:t>
            </a:r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401D3E-5C62-6541-8CFF-BAE9C86DB1BA}"/>
              </a:ext>
            </a:extLst>
          </p:cNvPr>
          <p:cNvSpPr/>
          <p:nvPr/>
        </p:nvSpPr>
        <p:spPr>
          <a:xfrm>
            <a:off x="9354104" y="1981200"/>
            <a:ext cx="1244600" cy="838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Sbox</a:t>
            </a:r>
            <a:r>
              <a:rPr lang="en-US" baseline="-25000" dirty="0"/>
              <a:t>5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1060E-2878-8C4C-A99B-60A832622C51}"/>
              </a:ext>
            </a:extLst>
          </p:cNvPr>
          <p:cNvSpPr txBox="1"/>
          <p:nvPr/>
        </p:nvSpPr>
        <p:spPr>
          <a:xfrm>
            <a:off x="8458200" y="1143000"/>
            <a:ext cx="3036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X[1]  X[2]  X[3]  X[4]  X[5]  X[6]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08488C-DBFD-6841-A7B5-86554D703754}"/>
              </a:ext>
            </a:extLst>
          </p:cNvPr>
          <p:cNvSpPr txBox="1"/>
          <p:nvPr/>
        </p:nvSpPr>
        <p:spPr>
          <a:xfrm>
            <a:off x="8984787" y="3212068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Y[1]  Y[2]  Y[3]  Y[4]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307F035-6661-CB4A-8B80-5336FC1CCF64}"/>
              </a:ext>
            </a:extLst>
          </p:cNvPr>
          <p:cNvCxnSpPr/>
          <p:nvPr/>
        </p:nvCxnSpPr>
        <p:spPr>
          <a:xfrm flipH="1">
            <a:off x="9976404" y="1512332"/>
            <a:ext cx="1" cy="4688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BFE95B-0204-0D4B-B73B-EDBF7AF9D357}"/>
              </a:ext>
            </a:extLst>
          </p:cNvPr>
          <p:cNvCxnSpPr>
            <a:cxnSpLocks/>
          </p:cNvCxnSpPr>
          <p:nvPr/>
        </p:nvCxnSpPr>
        <p:spPr>
          <a:xfrm flipH="1">
            <a:off x="9973051" y="2819400"/>
            <a:ext cx="6706" cy="3926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12DCFA44-64C5-F04C-A143-711AFEF2D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6709" y="4050268"/>
            <a:ext cx="3517900" cy="279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F1B85C0-AE0D-2047-B200-99B4CFCD3396}"/>
              </a:ext>
            </a:extLst>
          </p:cNvPr>
          <p:cNvSpPr txBox="1"/>
          <p:nvPr/>
        </p:nvSpPr>
        <p:spPr>
          <a:xfrm>
            <a:off x="8991600" y="4828674"/>
            <a:ext cx="1925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12 / 64 times!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C25E594-7880-F14F-B6D7-5C87987E2E8B}"/>
                  </a:ext>
                </a:extLst>
              </p14:cNvPr>
              <p14:cNvContentPartPr/>
              <p14:nvPr/>
            </p14:nvContentPartPr>
            <p14:xfrm>
              <a:off x="6852600" y="3551400"/>
              <a:ext cx="376200" cy="138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C25E594-7880-F14F-B6D7-5C87987E2E8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36760" y="3488040"/>
                <a:ext cx="40752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1504960-8370-E544-ABF0-A2308899787A}"/>
                  </a:ext>
                </a:extLst>
              </p14:cNvPr>
              <p14:cNvContentPartPr/>
              <p14:nvPr/>
            </p14:nvContentPartPr>
            <p14:xfrm>
              <a:off x="10353960" y="1255320"/>
              <a:ext cx="465840" cy="237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1504960-8370-E544-ABF0-A2308899787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38120" y="1191960"/>
                <a:ext cx="497160" cy="36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7213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F7A8-080B-FC41-ADC8-88861C5A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Finding linear approximations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26549-114F-594A-AB63-4E6679C1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12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EBD1CA-2363-1D4C-832C-401DE69BD2E8}"/>
              </a:ext>
            </a:extLst>
          </p:cNvPr>
          <p:cNvSpPr txBox="1"/>
          <p:nvPr/>
        </p:nvSpPr>
        <p:spPr>
          <a:xfrm>
            <a:off x="563881" y="2222518"/>
            <a:ext cx="6675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Can we find linear approximation of S-Box?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9A1E03-90CA-5A45-A58F-A591DE5799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1" r="6076"/>
          <a:stretch/>
        </p:blipFill>
        <p:spPr>
          <a:xfrm>
            <a:off x="7696200" y="1600201"/>
            <a:ext cx="4267200" cy="4660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22B4814-64EA-2443-88C1-C82A15897D5F}"/>
              </a:ext>
            </a:extLst>
          </p:cNvPr>
          <p:cNvSpPr txBox="1"/>
          <p:nvPr/>
        </p:nvSpPr>
        <p:spPr>
          <a:xfrm>
            <a:off x="563881" y="2753380"/>
            <a:ext cx="6675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Number of possible S</a:t>
            </a:r>
            <a:r>
              <a:rPr lang="en-US" sz="2800" baseline="-25000" dirty="0"/>
              <a:t>0</a:t>
            </a:r>
            <a:r>
              <a:rPr lang="en-US" sz="2800" dirty="0"/>
              <a:t> , S</a:t>
            </a:r>
            <a:r>
              <a:rPr lang="en-US" sz="2800" baseline="-25000" dirty="0"/>
              <a:t>1</a:t>
            </a:r>
            <a:r>
              <a:rPr lang="en-US" sz="2800" dirty="0"/>
              <a:t>  ?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46DD29-5F51-584A-8F98-568EF3F644C5}"/>
              </a:ext>
            </a:extLst>
          </p:cNvPr>
          <p:cNvSpPr txBox="1"/>
          <p:nvPr/>
        </p:nvSpPr>
        <p:spPr>
          <a:xfrm>
            <a:off x="4937761" y="2753380"/>
            <a:ext cx="6675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64 x 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6842BD-C7C0-614A-9F0C-1163BAE548C9}"/>
              </a:ext>
            </a:extLst>
          </p:cNvPr>
          <p:cNvSpPr txBox="1"/>
          <p:nvPr/>
        </p:nvSpPr>
        <p:spPr>
          <a:xfrm>
            <a:off x="563881" y="3286780"/>
            <a:ext cx="6675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Directly compute bias of each possible S</a:t>
            </a:r>
            <a:r>
              <a:rPr lang="en-US" sz="2800" baseline="-25000" dirty="0"/>
              <a:t>0</a:t>
            </a:r>
            <a:r>
              <a:rPr lang="en-US" sz="2800" dirty="0"/>
              <a:t> , S</a:t>
            </a:r>
            <a:r>
              <a:rPr lang="en-US" sz="2800" baseline="-25000" dirty="0"/>
              <a:t>1</a:t>
            </a: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9F8482-B468-5D4A-B729-7765492BCAF6}"/>
              </a:ext>
            </a:extLst>
          </p:cNvPr>
          <p:cNvSpPr txBox="1"/>
          <p:nvPr/>
        </p:nvSpPr>
        <p:spPr>
          <a:xfrm>
            <a:off x="944881" y="3820180"/>
            <a:ext cx="66751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# of X for which</a:t>
            </a:r>
          </a:p>
          <a:p>
            <a:r>
              <a:rPr lang="en-US" sz="2800" dirty="0"/>
              <a:t>minus 32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00EAF1-9FD7-3B47-8A38-469611CBC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3987820"/>
            <a:ext cx="3035300" cy="279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66436F-F489-7249-9C7A-3A44152B50B8}"/>
              </a:ext>
            </a:extLst>
          </p:cNvPr>
          <p:cNvSpPr txBox="1"/>
          <p:nvPr/>
        </p:nvSpPr>
        <p:spPr>
          <a:xfrm>
            <a:off x="586025" y="4680317"/>
            <a:ext cx="66751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Use </a:t>
            </a:r>
            <a:r>
              <a:rPr lang="en-US" sz="2800" dirty="0" err="1"/>
              <a:t>Sbox</a:t>
            </a:r>
            <a:r>
              <a:rPr lang="en-US" sz="2800" dirty="0"/>
              <a:t> approximation within full round function to get </a:t>
            </a:r>
            <a:r>
              <a:rPr lang="en-US" sz="2800" b="1" i="1" dirty="0"/>
              <a:t>one-round linear </a:t>
            </a:r>
            <a:r>
              <a:rPr lang="en-US" sz="2800" b="1" i="1" dirty="0" err="1"/>
              <a:t>approx</a:t>
            </a:r>
            <a:r>
              <a:rPr lang="en-US" sz="2800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40410E-6893-B844-A443-2F834229C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43" y="5714999"/>
            <a:ext cx="7026357" cy="6413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D286ED4-614D-9346-88F3-C50A8C3CF1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" y="1376852"/>
            <a:ext cx="5595619" cy="68054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A6083C5-A73D-944F-A814-953B3F9C6465}"/>
                  </a:ext>
                </a:extLst>
              </p14:cNvPr>
              <p14:cNvContentPartPr/>
              <p14:nvPr/>
            </p14:nvContentPartPr>
            <p14:xfrm>
              <a:off x="9275040" y="4171320"/>
              <a:ext cx="190080" cy="161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A6083C5-A73D-944F-A814-953B3F9C646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59200" y="4107960"/>
                <a:ext cx="221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892438D-2DA5-F04A-B067-B5EB8A7D803C}"/>
                  </a:ext>
                </a:extLst>
              </p14:cNvPr>
              <p14:cNvContentPartPr/>
              <p14:nvPr/>
            </p14:nvContentPartPr>
            <p14:xfrm>
              <a:off x="9091080" y="3719880"/>
              <a:ext cx="540000" cy="1015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892438D-2DA5-F04A-B067-B5EB8A7D803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075240" y="3656520"/>
                <a:ext cx="57132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9EC5F50-0589-684D-A6B5-72D489BC9BAE}"/>
                  </a:ext>
                </a:extLst>
              </p14:cNvPr>
              <p14:cNvContentPartPr/>
              <p14:nvPr/>
            </p14:nvContentPartPr>
            <p14:xfrm>
              <a:off x="9404280" y="3344760"/>
              <a:ext cx="360" cy="234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9EC5F50-0589-684D-A6B5-72D489BC9BA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388440" y="3281400"/>
                <a:ext cx="3168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F552F15-4E23-7345-95FC-A0410D2341E9}"/>
                  </a:ext>
                </a:extLst>
              </p14:cNvPr>
              <p14:cNvContentPartPr/>
              <p14:nvPr/>
            </p14:nvContentPartPr>
            <p14:xfrm>
              <a:off x="8865000" y="1638000"/>
              <a:ext cx="830880" cy="17377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F552F15-4E23-7345-95FC-A0410D2341E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49160" y="1574640"/>
                <a:ext cx="862200" cy="18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EC19E41-9E66-154C-9A30-4D472B170376}"/>
                  </a:ext>
                </a:extLst>
              </p14:cNvPr>
              <p14:cNvContentPartPr/>
              <p14:nvPr/>
            </p14:nvContentPartPr>
            <p14:xfrm>
              <a:off x="9235800" y="4217400"/>
              <a:ext cx="78840" cy="770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EC19E41-9E66-154C-9A30-4D472B17037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219960" y="4154040"/>
                <a:ext cx="11016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2C429F9-5F8A-8642-ACF9-F6E29DCC34BD}"/>
                  </a:ext>
                </a:extLst>
              </p14:cNvPr>
              <p14:cNvContentPartPr/>
              <p14:nvPr/>
            </p14:nvContentPartPr>
            <p14:xfrm>
              <a:off x="9297000" y="4210560"/>
              <a:ext cx="46440" cy="684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2C429F9-5F8A-8642-ACF9-F6E29DCC34B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281160" y="4147200"/>
                <a:ext cx="7776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3652455-930A-EA44-A461-5AA5BCEF9048}"/>
                  </a:ext>
                </a:extLst>
              </p14:cNvPr>
              <p14:cNvContentPartPr/>
              <p14:nvPr/>
            </p14:nvContentPartPr>
            <p14:xfrm>
              <a:off x="9320040" y="4217400"/>
              <a:ext cx="42120" cy="309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3652455-930A-EA44-A461-5AA5BCEF904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304200" y="4154040"/>
                <a:ext cx="7344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EB115B2-5DD0-8347-B98C-2EDA58DAEC9C}"/>
                  </a:ext>
                </a:extLst>
              </p14:cNvPr>
              <p14:cNvContentPartPr/>
              <p14:nvPr/>
            </p14:nvContentPartPr>
            <p14:xfrm>
              <a:off x="8509320" y="1415880"/>
              <a:ext cx="1389960" cy="5356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EB115B2-5DD0-8347-B98C-2EDA58DAEC9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493480" y="1352520"/>
                <a:ext cx="1421280" cy="66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1E419BF-D434-7D4D-A1C3-E8DAD99037D8}"/>
                  </a:ext>
                </a:extLst>
              </p14:cNvPr>
              <p14:cNvContentPartPr/>
              <p14:nvPr/>
            </p14:nvContentPartPr>
            <p14:xfrm>
              <a:off x="9232560" y="4554000"/>
              <a:ext cx="288000" cy="1076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1E419BF-D434-7D4D-A1C3-E8DAD99037D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216720" y="4490640"/>
                <a:ext cx="3193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E8B7ED9-5B0C-FD46-BF41-FCD496A89243}"/>
                  </a:ext>
                </a:extLst>
              </p14:cNvPr>
              <p14:cNvContentPartPr/>
              <p14:nvPr/>
            </p14:nvContentPartPr>
            <p14:xfrm>
              <a:off x="8681040" y="5535720"/>
              <a:ext cx="856440" cy="3578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E8B7ED9-5B0C-FD46-BF41-FCD496A8924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665200" y="5472360"/>
                <a:ext cx="887760" cy="48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6CD05E9-18AD-AD49-BE49-BD077E43F5AC}"/>
                  </a:ext>
                </a:extLst>
              </p14:cNvPr>
              <p14:cNvContentPartPr/>
              <p14:nvPr/>
            </p14:nvContentPartPr>
            <p14:xfrm>
              <a:off x="5521680" y="5970240"/>
              <a:ext cx="505080" cy="1990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6CD05E9-18AD-AD49-BE49-BD077E43F5A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505840" y="5906880"/>
                <a:ext cx="53640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1280E9E-12F3-A84F-8AF6-A4D8A5C3F891}"/>
                  </a:ext>
                </a:extLst>
              </p14:cNvPr>
              <p14:cNvContentPartPr/>
              <p14:nvPr/>
            </p14:nvContentPartPr>
            <p14:xfrm>
              <a:off x="9419760" y="4201920"/>
              <a:ext cx="360" cy="3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1280E9E-12F3-A84F-8AF6-A4D8A5C3F89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403920" y="413856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BFC52FD-E58E-804F-B7F4-C9E2585936A3}"/>
                  </a:ext>
                </a:extLst>
              </p14:cNvPr>
              <p14:cNvContentPartPr/>
              <p14:nvPr/>
            </p14:nvContentPartPr>
            <p14:xfrm>
              <a:off x="11119680" y="3528360"/>
              <a:ext cx="46440" cy="3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BFC52FD-E58E-804F-B7F4-C9E2585936A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103840" y="3465000"/>
                <a:ext cx="777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3B3AB93-AB49-3346-B15B-3E7F6D7C3EFE}"/>
                  </a:ext>
                </a:extLst>
              </p14:cNvPr>
              <p14:cNvContentPartPr/>
              <p14:nvPr/>
            </p14:nvContentPartPr>
            <p14:xfrm>
              <a:off x="1477080" y="6192000"/>
              <a:ext cx="4878720" cy="4672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3B3AB93-AB49-3346-B15B-3E7F6D7C3EF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461240" y="6128640"/>
                <a:ext cx="4910040" cy="59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364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6BB1B-EA5C-D14F-B87C-4EED82CBE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0C428E-14C6-5E43-81E0-5FE3942F576E}"/>
              </a:ext>
            </a:extLst>
          </p:cNvPr>
          <p:cNvSpPr/>
          <p:nvPr/>
        </p:nvSpPr>
        <p:spPr>
          <a:xfrm>
            <a:off x="10439400" y="198119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K1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419C0D-7E58-2748-B1D6-1437F2753FAD}"/>
              </a:ext>
            </a:extLst>
          </p:cNvPr>
          <p:cNvSpPr/>
          <p:nvPr/>
        </p:nvSpPr>
        <p:spPr>
          <a:xfrm>
            <a:off x="9277683" y="1219200"/>
            <a:ext cx="18261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L0               R0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EA12D56-FF17-8A4C-B022-EB7A4EE89544}"/>
              </a:ext>
            </a:extLst>
          </p:cNvPr>
          <p:cNvCxnSpPr>
            <a:endCxn id="5" idx="0"/>
          </p:cNvCxnSpPr>
          <p:nvPr/>
        </p:nvCxnSpPr>
        <p:spPr>
          <a:xfrm rot="5400000">
            <a:off x="10649744" y="1809749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B3864C-C08C-F947-8E8A-4698927C0FD3}"/>
              </a:ext>
            </a:extLst>
          </p:cNvPr>
          <p:cNvCxnSpPr>
            <a:endCxn id="9" idx="1"/>
          </p:cNvCxnSpPr>
          <p:nvPr/>
        </p:nvCxnSpPr>
        <p:spPr>
          <a:xfrm rot="16200000" flipH="1">
            <a:off x="9471434" y="1693453"/>
            <a:ext cx="1269419" cy="11591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3C966AF7-45A1-204E-9377-B5E6DB468CE7}"/>
              </a:ext>
            </a:extLst>
          </p:cNvPr>
          <p:cNvSpPr/>
          <p:nvPr/>
        </p:nvSpPr>
        <p:spPr>
          <a:xfrm>
            <a:off x="10629900" y="2857499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B1A11B-E1AE-7849-93BA-B848B918C7E0}"/>
              </a:ext>
            </a:extLst>
          </p:cNvPr>
          <p:cNvCxnSpPr/>
          <p:nvPr/>
        </p:nvCxnSpPr>
        <p:spPr>
          <a:xfrm rot="10800000" flipV="1">
            <a:off x="9563100" y="1638299"/>
            <a:ext cx="1257300" cy="8001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37C767-3473-6E4A-8502-8BE8A15BE2FE}"/>
              </a:ext>
            </a:extLst>
          </p:cNvPr>
          <p:cNvCxnSpPr/>
          <p:nvPr/>
        </p:nvCxnSpPr>
        <p:spPr>
          <a:xfrm rot="5400000">
            <a:off x="10687844" y="33329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39B91B-4BC7-DD45-AA36-0D208743C7C6}"/>
              </a:ext>
            </a:extLst>
          </p:cNvPr>
          <p:cNvCxnSpPr/>
          <p:nvPr/>
        </p:nvCxnSpPr>
        <p:spPr>
          <a:xfrm rot="5400000">
            <a:off x="10687844" y="27233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94CA43-62F9-C84F-8D45-64AF422CFAC1}"/>
              </a:ext>
            </a:extLst>
          </p:cNvPr>
          <p:cNvCxnSpPr/>
          <p:nvPr/>
        </p:nvCxnSpPr>
        <p:spPr>
          <a:xfrm rot="5400000">
            <a:off x="9067006" y="2932905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6C02711-DA60-1645-AD23-DB9D5C3E8D61}"/>
              </a:ext>
            </a:extLst>
          </p:cNvPr>
          <p:cNvSpPr/>
          <p:nvPr/>
        </p:nvSpPr>
        <p:spPr>
          <a:xfrm>
            <a:off x="10439400" y="422909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K2</a:t>
            </a:r>
            <a:endParaRPr lang="en-US" sz="24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C4C571-21D0-E74A-AFF9-7F1C7ECEFE3C}"/>
              </a:ext>
            </a:extLst>
          </p:cNvPr>
          <p:cNvCxnSpPr>
            <a:endCxn id="14" idx="0"/>
          </p:cNvCxnSpPr>
          <p:nvPr/>
        </p:nvCxnSpPr>
        <p:spPr>
          <a:xfrm rot="5400000">
            <a:off x="10649744" y="4057649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54C3E1-5B02-2748-BAFC-40983FF95856}"/>
              </a:ext>
            </a:extLst>
          </p:cNvPr>
          <p:cNvCxnSpPr>
            <a:endCxn id="17" idx="1"/>
          </p:cNvCxnSpPr>
          <p:nvPr/>
        </p:nvCxnSpPr>
        <p:spPr>
          <a:xfrm rot="16200000" flipH="1">
            <a:off x="9471434" y="3941353"/>
            <a:ext cx="1269419" cy="11591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6AFB5257-E84F-9241-9220-1B4C2A19FB37}"/>
              </a:ext>
            </a:extLst>
          </p:cNvPr>
          <p:cNvSpPr/>
          <p:nvPr/>
        </p:nvSpPr>
        <p:spPr>
          <a:xfrm>
            <a:off x="10629900" y="5105399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A53BD0-4FC8-1342-A38D-33F757D4F35B}"/>
              </a:ext>
            </a:extLst>
          </p:cNvPr>
          <p:cNvCxnSpPr/>
          <p:nvPr/>
        </p:nvCxnSpPr>
        <p:spPr>
          <a:xfrm rot="10800000" flipV="1">
            <a:off x="9563100" y="3886199"/>
            <a:ext cx="1257300" cy="8001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66D087-9112-6E45-98BA-004D7AEF6820}"/>
              </a:ext>
            </a:extLst>
          </p:cNvPr>
          <p:cNvCxnSpPr/>
          <p:nvPr/>
        </p:nvCxnSpPr>
        <p:spPr>
          <a:xfrm rot="5400000">
            <a:off x="10687844" y="55808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3D914E-E578-B642-8B22-A7882CA88074}"/>
              </a:ext>
            </a:extLst>
          </p:cNvPr>
          <p:cNvCxnSpPr/>
          <p:nvPr/>
        </p:nvCxnSpPr>
        <p:spPr>
          <a:xfrm rot="5400000">
            <a:off x="10687844" y="49712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AD5BF1-1026-474C-85F0-5BEB0D67ED37}"/>
              </a:ext>
            </a:extLst>
          </p:cNvPr>
          <p:cNvCxnSpPr/>
          <p:nvPr/>
        </p:nvCxnSpPr>
        <p:spPr>
          <a:xfrm rot="5400000">
            <a:off x="9067006" y="5180805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CB8FFC-E423-334F-AC99-754B66EE139A}"/>
              </a:ext>
            </a:extLst>
          </p:cNvPr>
          <p:cNvSpPr txBox="1"/>
          <p:nvPr/>
        </p:nvSpPr>
        <p:spPr>
          <a:xfrm rot="5400000">
            <a:off x="9417644" y="6120372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A9E612-EC30-4B42-982B-8569598C2256}"/>
              </a:ext>
            </a:extLst>
          </p:cNvPr>
          <p:cNvSpPr txBox="1"/>
          <p:nvPr/>
        </p:nvSpPr>
        <p:spPr>
          <a:xfrm rot="5400000">
            <a:off x="10723223" y="6127155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F044AE4-AE94-D747-B570-39EBA5C5F286}"/>
              </a:ext>
            </a:extLst>
          </p:cNvPr>
          <p:cNvSpPr/>
          <p:nvPr/>
        </p:nvSpPr>
        <p:spPr>
          <a:xfrm>
            <a:off x="9324289" y="3400467"/>
            <a:ext cx="1767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L1              R1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51316C-13D4-E142-BC10-E94E8645B34F}"/>
              </a:ext>
            </a:extLst>
          </p:cNvPr>
          <p:cNvSpPr/>
          <p:nvPr/>
        </p:nvSpPr>
        <p:spPr>
          <a:xfrm>
            <a:off x="9334501" y="5686467"/>
            <a:ext cx="1767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L2              R2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91666B86-DFCE-A341-A3D4-6AE213D5C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b="1" dirty="0"/>
              <a:t>Finding linear approximations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251A46-EE56-9445-8F99-CD627B90AE6D}"/>
              </a:ext>
            </a:extLst>
          </p:cNvPr>
          <p:cNvSpPr txBox="1"/>
          <p:nvPr/>
        </p:nvSpPr>
        <p:spPr>
          <a:xfrm>
            <a:off x="609599" y="1295400"/>
            <a:ext cx="8016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Combine linear approximations for different rounds together, to get function of known values and key bits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80D6F3-72FF-B249-9BA2-A1DB15CFA9C6}"/>
              </a:ext>
            </a:extLst>
          </p:cNvPr>
          <p:cNvSpPr txBox="1"/>
          <p:nvPr/>
        </p:nvSpPr>
        <p:spPr>
          <a:xfrm>
            <a:off x="593643" y="2281535"/>
            <a:ext cx="8016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Additive combination of different linear approximations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1CA734-43D4-F14A-B18A-7ED6901F69BD}"/>
              </a:ext>
            </a:extLst>
          </p:cNvPr>
          <p:cNvSpPr txBox="1"/>
          <p:nvPr/>
        </p:nvSpPr>
        <p:spPr>
          <a:xfrm>
            <a:off x="609600" y="2895600"/>
            <a:ext cx="8016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“Piling up” heuristic:  calculate bias across multiple rounds by heuristically treating round estimators as independent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DB460A9-E666-DE45-BE98-243D7E70B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78300"/>
            <a:ext cx="7734300" cy="15367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639DC9F-1C0F-DD4E-9948-02A1DAB705DF}"/>
                  </a:ext>
                </a:extLst>
              </p14:cNvPr>
              <p14:cNvContentPartPr/>
              <p14:nvPr/>
            </p14:nvContentPartPr>
            <p14:xfrm>
              <a:off x="6356520" y="5587200"/>
              <a:ext cx="1278360" cy="130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639DC9F-1C0F-DD4E-9948-02A1DAB705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40680" y="5523840"/>
                <a:ext cx="1309680" cy="25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815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6BB1B-EA5C-D14F-B87C-4EED82CBE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0C428E-14C6-5E43-81E0-5FE3942F576E}"/>
              </a:ext>
            </a:extLst>
          </p:cNvPr>
          <p:cNvSpPr/>
          <p:nvPr/>
        </p:nvSpPr>
        <p:spPr>
          <a:xfrm>
            <a:off x="10439400" y="938467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K1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419C0D-7E58-2748-B1D6-1437F2753FAD}"/>
              </a:ext>
            </a:extLst>
          </p:cNvPr>
          <p:cNvSpPr/>
          <p:nvPr/>
        </p:nvSpPr>
        <p:spPr>
          <a:xfrm>
            <a:off x="9277683" y="176468"/>
            <a:ext cx="18261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L0               R0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EA12D56-FF17-8A4C-B022-EB7A4EE89544}"/>
              </a:ext>
            </a:extLst>
          </p:cNvPr>
          <p:cNvCxnSpPr>
            <a:endCxn id="5" idx="0"/>
          </p:cNvCxnSpPr>
          <p:nvPr/>
        </p:nvCxnSpPr>
        <p:spPr>
          <a:xfrm rot="5400000">
            <a:off x="10649744" y="767017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B3864C-C08C-F947-8E8A-4698927C0FD3}"/>
              </a:ext>
            </a:extLst>
          </p:cNvPr>
          <p:cNvCxnSpPr>
            <a:endCxn id="9" idx="1"/>
          </p:cNvCxnSpPr>
          <p:nvPr/>
        </p:nvCxnSpPr>
        <p:spPr>
          <a:xfrm rot="16200000" flipH="1">
            <a:off x="9471434" y="650721"/>
            <a:ext cx="1269419" cy="11591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3C966AF7-45A1-204E-9377-B5E6DB468CE7}"/>
              </a:ext>
            </a:extLst>
          </p:cNvPr>
          <p:cNvSpPr/>
          <p:nvPr/>
        </p:nvSpPr>
        <p:spPr>
          <a:xfrm>
            <a:off x="10629900" y="1814767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B1A11B-E1AE-7849-93BA-B848B918C7E0}"/>
              </a:ext>
            </a:extLst>
          </p:cNvPr>
          <p:cNvCxnSpPr/>
          <p:nvPr/>
        </p:nvCxnSpPr>
        <p:spPr>
          <a:xfrm rot="10800000" flipV="1">
            <a:off x="9563100" y="595567"/>
            <a:ext cx="1257300" cy="8001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37C767-3473-6E4A-8502-8BE8A15BE2FE}"/>
              </a:ext>
            </a:extLst>
          </p:cNvPr>
          <p:cNvCxnSpPr/>
          <p:nvPr/>
        </p:nvCxnSpPr>
        <p:spPr>
          <a:xfrm rot="5400000">
            <a:off x="10687844" y="2290223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39B91B-4BC7-DD45-AA36-0D208743C7C6}"/>
              </a:ext>
            </a:extLst>
          </p:cNvPr>
          <p:cNvCxnSpPr/>
          <p:nvPr/>
        </p:nvCxnSpPr>
        <p:spPr>
          <a:xfrm rot="5400000">
            <a:off x="10687844" y="1680623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94CA43-62F9-C84F-8D45-64AF422CFAC1}"/>
              </a:ext>
            </a:extLst>
          </p:cNvPr>
          <p:cNvCxnSpPr/>
          <p:nvPr/>
        </p:nvCxnSpPr>
        <p:spPr>
          <a:xfrm rot="5400000">
            <a:off x="9067006" y="1890173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6C02711-DA60-1645-AD23-DB9D5C3E8D61}"/>
              </a:ext>
            </a:extLst>
          </p:cNvPr>
          <p:cNvSpPr/>
          <p:nvPr/>
        </p:nvSpPr>
        <p:spPr>
          <a:xfrm>
            <a:off x="10439400" y="422909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K16</a:t>
            </a:r>
            <a:endParaRPr lang="en-US" sz="24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C4C571-21D0-E74A-AFF9-7F1C7ECEFE3C}"/>
              </a:ext>
            </a:extLst>
          </p:cNvPr>
          <p:cNvCxnSpPr>
            <a:endCxn id="14" idx="0"/>
          </p:cNvCxnSpPr>
          <p:nvPr/>
        </p:nvCxnSpPr>
        <p:spPr>
          <a:xfrm rot="5400000">
            <a:off x="10649744" y="4057649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54C3E1-5B02-2748-BAFC-40983FF95856}"/>
              </a:ext>
            </a:extLst>
          </p:cNvPr>
          <p:cNvCxnSpPr>
            <a:endCxn id="17" idx="1"/>
          </p:cNvCxnSpPr>
          <p:nvPr/>
        </p:nvCxnSpPr>
        <p:spPr>
          <a:xfrm rot="16200000" flipH="1">
            <a:off x="9471434" y="3941353"/>
            <a:ext cx="1269419" cy="11591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6AFB5257-E84F-9241-9220-1B4C2A19FB37}"/>
              </a:ext>
            </a:extLst>
          </p:cNvPr>
          <p:cNvSpPr/>
          <p:nvPr/>
        </p:nvSpPr>
        <p:spPr>
          <a:xfrm>
            <a:off x="10629900" y="5105399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A53BD0-4FC8-1342-A38D-33F757D4F35B}"/>
              </a:ext>
            </a:extLst>
          </p:cNvPr>
          <p:cNvCxnSpPr/>
          <p:nvPr/>
        </p:nvCxnSpPr>
        <p:spPr>
          <a:xfrm rot="10800000" flipV="1">
            <a:off x="9563100" y="3886199"/>
            <a:ext cx="1257300" cy="8001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66D087-9112-6E45-98BA-004D7AEF6820}"/>
              </a:ext>
            </a:extLst>
          </p:cNvPr>
          <p:cNvCxnSpPr/>
          <p:nvPr/>
        </p:nvCxnSpPr>
        <p:spPr>
          <a:xfrm rot="5400000">
            <a:off x="10687844" y="55808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3D914E-E578-B642-8B22-A7882CA88074}"/>
              </a:ext>
            </a:extLst>
          </p:cNvPr>
          <p:cNvCxnSpPr/>
          <p:nvPr/>
        </p:nvCxnSpPr>
        <p:spPr>
          <a:xfrm rot="5400000">
            <a:off x="10687844" y="49712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AD5BF1-1026-474C-85F0-5BEB0D67ED37}"/>
              </a:ext>
            </a:extLst>
          </p:cNvPr>
          <p:cNvCxnSpPr/>
          <p:nvPr/>
        </p:nvCxnSpPr>
        <p:spPr>
          <a:xfrm rot="5400000">
            <a:off x="9067006" y="5180805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CB8FFC-E423-334F-AC99-754B66EE139A}"/>
              </a:ext>
            </a:extLst>
          </p:cNvPr>
          <p:cNvSpPr txBox="1"/>
          <p:nvPr/>
        </p:nvSpPr>
        <p:spPr>
          <a:xfrm rot="5400000">
            <a:off x="9417644" y="6120372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A9E612-EC30-4B42-982B-8569598C2256}"/>
              </a:ext>
            </a:extLst>
          </p:cNvPr>
          <p:cNvSpPr txBox="1"/>
          <p:nvPr/>
        </p:nvSpPr>
        <p:spPr>
          <a:xfrm rot="5400000">
            <a:off x="10723223" y="6127155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F044AE4-AE94-D747-B570-39EBA5C5F286}"/>
              </a:ext>
            </a:extLst>
          </p:cNvPr>
          <p:cNvSpPr/>
          <p:nvPr/>
        </p:nvSpPr>
        <p:spPr>
          <a:xfrm>
            <a:off x="9324289" y="2357735"/>
            <a:ext cx="1767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L1              R1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51316C-13D4-E142-BC10-E94E8645B34F}"/>
              </a:ext>
            </a:extLst>
          </p:cNvPr>
          <p:cNvSpPr/>
          <p:nvPr/>
        </p:nvSpPr>
        <p:spPr>
          <a:xfrm>
            <a:off x="9184045" y="5686467"/>
            <a:ext cx="20681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L16              R16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91666B86-DFCE-A341-A3D4-6AE213D5C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b="1" dirty="0"/>
              <a:t>Recovering many key bits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251A46-EE56-9445-8F99-CD627B90AE6D}"/>
              </a:ext>
            </a:extLst>
          </p:cNvPr>
          <p:cNvSpPr txBox="1"/>
          <p:nvPr/>
        </p:nvSpPr>
        <p:spPr>
          <a:xfrm>
            <a:off x="609599" y="1295400"/>
            <a:ext cx="8016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Use a linear approximation of 15 rounds. Let Y</a:t>
            </a:r>
            <a:r>
              <a:rPr lang="en-US" sz="2400" baseline="-25000" dirty="0"/>
              <a:t>15 </a:t>
            </a:r>
            <a:r>
              <a:rPr lang="en-US" sz="2400" dirty="0"/>
              <a:t>= L15 || R15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80D6F3-72FF-B249-9BA2-A1DB15CFA9C6}"/>
              </a:ext>
            </a:extLst>
          </p:cNvPr>
          <p:cNvSpPr txBox="1"/>
          <p:nvPr/>
        </p:nvSpPr>
        <p:spPr>
          <a:xfrm>
            <a:off x="593643" y="2593538"/>
            <a:ext cx="8016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Partially decrypt last round – subset of K16 key bits used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D94429-13B0-E04F-ADE2-97B0DE496451}"/>
              </a:ext>
            </a:extLst>
          </p:cNvPr>
          <p:cNvSpPr/>
          <p:nvPr/>
        </p:nvSpPr>
        <p:spPr>
          <a:xfrm>
            <a:off x="9173833" y="3409080"/>
            <a:ext cx="20681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L15              R15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197A40-E80D-2E4C-9118-4216054499B2}"/>
              </a:ext>
            </a:extLst>
          </p:cNvPr>
          <p:cNvSpPr txBox="1"/>
          <p:nvPr/>
        </p:nvSpPr>
        <p:spPr>
          <a:xfrm rot="5400000">
            <a:off x="9417645" y="2850556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06C20D-225B-D745-96D3-A92799E5C17A}"/>
              </a:ext>
            </a:extLst>
          </p:cNvPr>
          <p:cNvSpPr txBox="1"/>
          <p:nvPr/>
        </p:nvSpPr>
        <p:spPr>
          <a:xfrm rot="5400000">
            <a:off x="10723224" y="2857339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5056D0-B831-1248-BBAC-689077751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216" y="1814766"/>
            <a:ext cx="5254584" cy="6390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58FC179-73FA-BF45-99AA-CA992E86354B}"/>
                  </a:ext>
                </a:extLst>
              </p:cNvPr>
              <p:cNvSpPr txBox="1"/>
              <p:nvPr/>
            </p:nvSpPr>
            <p:spPr>
              <a:xfrm>
                <a:off x="593643" y="3231286"/>
                <a:ext cx="801695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For correct K16 bits, 			  will equal zero for either ½+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 or ½-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 fraction of M,Y</a:t>
                </a:r>
                <a:r>
                  <a:rPr lang="en-US" sz="2400" baseline="-25000" dirty="0"/>
                  <a:t>15</a:t>
                </a:r>
                <a:r>
                  <a:rPr lang="en-US" sz="2400" dirty="0"/>
                  <a:t> pairs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For incorrect K16 bits,			       will equal zero for closer to ½ of M,Y</a:t>
                </a:r>
                <a:r>
                  <a:rPr lang="en-US" sz="2400" baseline="-25000" dirty="0"/>
                  <a:t>15</a:t>
                </a:r>
                <a:r>
                  <a:rPr lang="en-US" sz="2400" dirty="0"/>
                  <a:t> pairs 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58FC179-73FA-BF45-99AA-CA992E863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43" y="3231286"/>
                <a:ext cx="8016957" cy="1938992"/>
              </a:xfrm>
              <a:prstGeom prst="rect">
                <a:avLst/>
              </a:prstGeom>
              <a:blipFill>
                <a:blip r:embed="rId3"/>
                <a:stretch>
                  <a:fillRect l="-1108" t="-1948" r="-633" b="-5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905864B-9F06-EC4B-8D1D-D6B6F6810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3352624"/>
            <a:ext cx="1955800" cy="279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023DC23-3B68-2347-9ECE-5D071D162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4221" y="4406899"/>
            <a:ext cx="1955800" cy="2794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10883AA-5F94-B140-9ED6-1230BFF51477}"/>
              </a:ext>
            </a:extLst>
          </p:cNvPr>
          <p:cNvSpPr txBox="1"/>
          <p:nvPr/>
        </p:nvSpPr>
        <p:spPr>
          <a:xfrm>
            <a:off x="609599" y="5461174"/>
            <a:ext cx="80169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Gives maximum-likelihood estimator of subset of K16 bits</a:t>
            </a:r>
          </a:p>
          <a:p>
            <a:r>
              <a:rPr lang="en-US" sz="2400" dirty="0"/>
              <a:t>Similar approach for 1</a:t>
            </a:r>
            <a:r>
              <a:rPr lang="en-US" sz="2400" baseline="30000" dirty="0"/>
              <a:t>st</a:t>
            </a:r>
            <a:r>
              <a:rPr lang="en-US" sz="2400" dirty="0"/>
              <a:t> round, w/ estimator of last r-1 rounds</a:t>
            </a:r>
          </a:p>
          <a:p>
            <a:r>
              <a:rPr lang="en-US" sz="2400" dirty="0"/>
              <a:t>Combine this approach with brute-force of remaining key bits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0A2BAC7-6D18-1742-A5DB-8021DF893F39}"/>
                  </a:ext>
                </a:extLst>
              </p14:cNvPr>
              <p14:cNvContentPartPr/>
              <p14:nvPr/>
            </p14:nvContentPartPr>
            <p14:xfrm>
              <a:off x="8984160" y="3597480"/>
              <a:ext cx="925920" cy="997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0A2BAC7-6D18-1742-A5DB-8021DF893F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68320" y="3534120"/>
                <a:ext cx="95724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794524D-AD77-F54C-A4E5-4D6775353AFA}"/>
                  </a:ext>
                </a:extLst>
              </p14:cNvPr>
              <p14:cNvContentPartPr/>
              <p14:nvPr/>
            </p14:nvContentPartPr>
            <p14:xfrm>
              <a:off x="10510560" y="3597480"/>
              <a:ext cx="751680" cy="997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794524D-AD77-F54C-A4E5-4D6775353AF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94720" y="3534120"/>
                <a:ext cx="78300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D4A28B4-DBBC-2C48-9C55-D3D915196CD4}"/>
                  </a:ext>
                </a:extLst>
              </p14:cNvPr>
              <p14:cNvContentPartPr/>
              <p14:nvPr/>
            </p14:nvContentPartPr>
            <p14:xfrm>
              <a:off x="8792640" y="5656320"/>
              <a:ext cx="2710440" cy="6346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D4A28B4-DBBC-2C48-9C55-D3D915196CD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76800" y="5592960"/>
                <a:ext cx="2741760" cy="76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3F6B2733-2F0D-0940-B358-F870B16F35BC}"/>
                  </a:ext>
                </a:extLst>
              </p14:cNvPr>
              <p14:cNvContentPartPr/>
              <p14:nvPr/>
            </p14:nvContentPartPr>
            <p14:xfrm>
              <a:off x="8708400" y="3398400"/>
              <a:ext cx="2755440" cy="61308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3F6B2733-2F0D-0940-B358-F870B16F35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92560" y="3335040"/>
                <a:ext cx="2786760" cy="73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BD160CC-D102-7748-A54A-F7380DB7E878}"/>
                  </a:ext>
                </a:extLst>
              </p14:cNvPr>
              <p14:cNvContentPartPr/>
              <p14:nvPr/>
            </p14:nvContentPartPr>
            <p14:xfrm>
              <a:off x="9465480" y="3789720"/>
              <a:ext cx="1402920" cy="22258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BD160CC-D102-7748-A54A-F7380DB7E87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449640" y="3726360"/>
                <a:ext cx="1434240" cy="235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E24F34A6-EE6B-3A42-9F14-A3D17F058D2A}"/>
                  </a:ext>
                </a:extLst>
              </p14:cNvPr>
              <p14:cNvContentPartPr/>
              <p14:nvPr/>
            </p14:nvContentPartPr>
            <p14:xfrm>
              <a:off x="9090360" y="3551400"/>
              <a:ext cx="689760" cy="30672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E24F34A6-EE6B-3A42-9F14-A3D17F058D2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074520" y="3488040"/>
                <a:ext cx="721080" cy="4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D61F7C5-ED10-994C-A1D3-944F700778C2}"/>
                  </a:ext>
                </a:extLst>
              </p14:cNvPr>
              <p14:cNvContentPartPr/>
              <p14:nvPr/>
            </p14:nvContentPartPr>
            <p14:xfrm>
              <a:off x="9175320" y="3543840"/>
              <a:ext cx="750240" cy="3294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D61F7C5-ED10-994C-A1D3-944F700778C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159480" y="3480480"/>
                <a:ext cx="78156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92275348-C8E1-1241-8603-58C9998151A9}"/>
                  </a:ext>
                </a:extLst>
              </p14:cNvPr>
              <p14:cNvContentPartPr/>
              <p14:nvPr/>
            </p14:nvContentPartPr>
            <p14:xfrm>
              <a:off x="3719520" y="2097360"/>
              <a:ext cx="882720" cy="18288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92275348-C8E1-1241-8603-58C9998151A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03680" y="2034000"/>
                <a:ext cx="91404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A37B712-A508-8247-B664-03335B91D3BB}"/>
                  </a:ext>
                </a:extLst>
              </p14:cNvPr>
              <p14:cNvContentPartPr/>
              <p14:nvPr/>
            </p14:nvContentPartPr>
            <p14:xfrm>
              <a:off x="8287200" y="3826800"/>
              <a:ext cx="3545280" cy="21736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A37B712-A508-8247-B664-03335B91D3B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271360" y="3763440"/>
                <a:ext cx="3576600" cy="230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211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6BB1B-EA5C-D14F-B87C-4EED82CBE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0C428E-14C6-5E43-81E0-5FE3942F576E}"/>
              </a:ext>
            </a:extLst>
          </p:cNvPr>
          <p:cNvSpPr/>
          <p:nvPr/>
        </p:nvSpPr>
        <p:spPr>
          <a:xfrm>
            <a:off x="10439400" y="938467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K1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419C0D-7E58-2748-B1D6-1437F2753FAD}"/>
              </a:ext>
            </a:extLst>
          </p:cNvPr>
          <p:cNvSpPr/>
          <p:nvPr/>
        </p:nvSpPr>
        <p:spPr>
          <a:xfrm>
            <a:off x="9277683" y="176468"/>
            <a:ext cx="18261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L0               R0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EA12D56-FF17-8A4C-B022-EB7A4EE89544}"/>
              </a:ext>
            </a:extLst>
          </p:cNvPr>
          <p:cNvCxnSpPr>
            <a:endCxn id="5" idx="0"/>
          </p:cNvCxnSpPr>
          <p:nvPr/>
        </p:nvCxnSpPr>
        <p:spPr>
          <a:xfrm rot="5400000">
            <a:off x="10649744" y="767017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B3864C-C08C-F947-8E8A-4698927C0FD3}"/>
              </a:ext>
            </a:extLst>
          </p:cNvPr>
          <p:cNvCxnSpPr>
            <a:endCxn id="9" idx="1"/>
          </p:cNvCxnSpPr>
          <p:nvPr/>
        </p:nvCxnSpPr>
        <p:spPr>
          <a:xfrm rot="16200000" flipH="1">
            <a:off x="9471434" y="650721"/>
            <a:ext cx="1269419" cy="11591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3C966AF7-45A1-204E-9377-B5E6DB468CE7}"/>
              </a:ext>
            </a:extLst>
          </p:cNvPr>
          <p:cNvSpPr/>
          <p:nvPr/>
        </p:nvSpPr>
        <p:spPr>
          <a:xfrm>
            <a:off x="10629900" y="1814767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B1A11B-E1AE-7849-93BA-B848B918C7E0}"/>
              </a:ext>
            </a:extLst>
          </p:cNvPr>
          <p:cNvCxnSpPr/>
          <p:nvPr/>
        </p:nvCxnSpPr>
        <p:spPr>
          <a:xfrm rot="10800000" flipV="1">
            <a:off x="9563100" y="595567"/>
            <a:ext cx="1257300" cy="8001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37C767-3473-6E4A-8502-8BE8A15BE2FE}"/>
              </a:ext>
            </a:extLst>
          </p:cNvPr>
          <p:cNvCxnSpPr/>
          <p:nvPr/>
        </p:nvCxnSpPr>
        <p:spPr>
          <a:xfrm rot="5400000">
            <a:off x="10687844" y="2290223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39B91B-4BC7-DD45-AA36-0D208743C7C6}"/>
              </a:ext>
            </a:extLst>
          </p:cNvPr>
          <p:cNvCxnSpPr/>
          <p:nvPr/>
        </p:nvCxnSpPr>
        <p:spPr>
          <a:xfrm rot="5400000">
            <a:off x="10687844" y="1680623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94CA43-62F9-C84F-8D45-64AF422CFAC1}"/>
              </a:ext>
            </a:extLst>
          </p:cNvPr>
          <p:cNvCxnSpPr/>
          <p:nvPr/>
        </p:nvCxnSpPr>
        <p:spPr>
          <a:xfrm rot="5400000">
            <a:off x="9067006" y="1890173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6C02711-DA60-1645-AD23-DB9D5C3E8D61}"/>
              </a:ext>
            </a:extLst>
          </p:cNvPr>
          <p:cNvSpPr/>
          <p:nvPr/>
        </p:nvSpPr>
        <p:spPr>
          <a:xfrm>
            <a:off x="10439400" y="422909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K16</a:t>
            </a:r>
            <a:endParaRPr lang="en-US" sz="24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C4C571-21D0-E74A-AFF9-7F1C7ECEFE3C}"/>
              </a:ext>
            </a:extLst>
          </p:cNvPr>
          <p:cNvCxnSpPr>
            <a:endCxn id="14" idx="0"/>
          </p:cNvCxnSpPr>
          <p:nvPr/>
        </p:nvCxnSpPr>
        <p:spPr>
          <a:xfrm rot="5400000">
            <a:off x="10649744" y="4057649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54C3E1-5B02-2748-BAFC-40983FF95856}"/>
              </a:ext>
            </a:extLst>
          </p:cNvPr>
          <p:cNvCxnSpPr>
            <a:endCxn id="17" idx="1"/>
          </p:cNvCxnSpPr>
          <p:nvPr/>
        </p:nvCxnSpPr>
        <p:spPr>
          <a:xfrm rot="16200000" flipH="1">
            <a:off x="9471434" y="3941353"/>
            <a:ext cx="1269419" cy="11591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6AFB5257-E84F-9241-9220-1B4C2A19FB37}"/>
              </a:ext>
            </a:extLst>
          </p:cNvPr>
          <p:cNvSpPr/>
          <p:nvPr/>
        </p:nvSpPr>
        <p:spPr>
          <a:xfrm>
            <a:off x="10629900" y="5105399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A53BD0-4FC8-1342-A38D-33F757D4F35B}"/>
              </a:ext>
            </a:extLst>
          </p:cNvPr>
          <p:cNvCxnSpPr/>
          <p:nvPr/>
        </p:nvCxnSpPr>
        <p:spPr>
          <a:xfrm rot="10800000" flipV="1">
            <a:off x="9563100" y="3886199"/>
            <a:ext cx="1257300" cy="8001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66D087-9112-6E45-98BA-004D7AEF6820}"/>
              </a:ext>
            </a:extLst>
          </p:cNvPr>
          <p:cNvCxnSpPr/>
          <p:nvPr/>
        </p:nvCxnSpPr>
        <p:spPr>
          <a:xfrm rot="5400000">
            <a:off x="10687844" y="55808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3D914E-E578-B642-8B22-A7882CA88074}"/>
              </a:ext>
            </a:extLst>
          </p:cNvPr>
          <p:cNvCxnSpPr/>
          <p:nvPr/>
        </p:nvCxnSpPr>
        <p:spPr>
          <a:xfrm rot="5400000">
            <a:off x="10687844" y="49712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AD5BF1-1026-474C-85F0-5BEB0D67ED37}"/>
              </a:ext>
            </a:extLst>
          </p:cNvPr>
          <p:cNvCxnSpPr/>
          <p:nvPr/>
        </p:nvCxnSpPr>
        <p:spPr>
          <a:xfrm rot="5400000">
            <a:off x="9067006" y="5180805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CB8FFC-E423-334F-AC99-754B66EE139A}"/>
              </a:ext>
            </a:extLst>
          </p:cNvPr>
          <p:cNvSpPr txBox="1"/>
          <p:nvPr/>
        </p:nvSpPr>
        <p:spPr>
          <a:xfrm rot="5400000">
            <a:off x="9417644" y="6120372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A9E612-EC30-4B42-982B-8569598C2256}"/>
              </a:ext>
            </a:extLst>
          </p:cNvPr>
          <p:cNvSpPr txBox="1"/>
          <p:nvPr/>
        </p:nvSpPr>
        <p:spPr>
          <a:xfrm rot="5400000">
            <a:off x="10723223" y="6127155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F044AE4-AE94-D747-B570-39EBA5C5F286}"/>
              </a:ext>
            </a:extLst>
          </p:cNvPr>
          <p:cNvSpPr/>
          <p:nvPr/>
        </p:nvSpPr>
        <p:spPr>
          <a:xfrm>
            <a:off x="9324289" y="2357735"/>
            <a:ext cx="1767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L1              R1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51316C-13D4-E142-BC10-E94E8645B34F}"/>
              </a:ext>
            </a:extLst>
          </p:cNvPr>
          <p:cNvSpPr/>
          <p:nvPr/>
        </p:nvSpPr>
        <p:spPr>
          <a:xfrm>
            <a:off x="9184045" y="5686467"/>
            <a:ext cx="20681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L16              R16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91666B86-DFCE-A341-A3D4-6AE213D5C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b="1" dirty="0"/>
              <a:t>Recovering many key bits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D94429-13B0-E04F-ADE2-97B0DE496451}"/>
              </a:ext>
            </a:extLst>
          </p:cNvPr>
          <p:cNvSpPr/>
          <p:nvPr/>
        </p:nvSpPr>
        <p:spPr>
          <a:xfrm>
            <a:off x="9173833" y="3409080"/>
            <a:ext cx="20681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L15              R15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197A40-E80D-2E4C-9118-4216054499B2}"/>
              </a:ext>
            </a:extLst>
          </p:cNvPr>
          <p:cNvSpPr txBox="1"/>
          <p:nvPr/>
        </p:nvSpPr>
        <p:spPr>
          <a:xfrm rot="5400000">
            <a:off x="9417645" y="2850556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06C20D-225B-D745-96D3-A92799E5C17A}"/>
              </a:ext>
            </a:extLst>
          </p:cNvPr>
          <p:cNvSpPr txBox="1"/>
          <p:nvPr/>
        </p:nvSpPr>
        <p:spPr>
          <a:xfrm rot="5400000">
            <a:off x="10723224" y="2857339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…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E51AC9D-A3C2-C343-844D-6DE4597720E1}"/>
              </a:ext>
            </a:extLst>
          </p:cNvPr>
          <p:cNvSpPr txBox="1"/>
          <p:nvPr/>
        </p:nvSpPr>
        <p:spPr>
          <a:xfrm>
            <a:off x="770022" y="1828800"/>
            <a:ext cx="75341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Breaks 8-round DES with: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2</a:t>
            </a:r>
            <a:r>
              <a:rPr lang="en-US" sz="2800" baseline="30000" dirty="0"/>
              <a:t>21  </a:t>
            </a:r>
            <a:r>
              <a:rPr lang="en-US" sz="2800" dirty="0"/>
              <a:t>known plaintext/ciphertext pairs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40 seconds of 1992 computation time (66 </a:t>
            </a:r>
            <a:r>
              <a:rPr lang="en-US" sz="2800" dirty="0" err="1"/>
              <a:t>Mhz</a:t>
            </a:r>
            <a:r>
              <a:rPr lang="en-US" sz="2800" dirty="0"/>
              <a:t>!)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8D22C9-A03F-1C46-AA91-603C413A8BCE}"/>
              </a:ext>
            </a:extLst>
          </p:cNvPr>
          <p:cNvSpPr txBox="1"/>
          <p:nvPr/>
        </p:nvSpPr>
        <p:spPr>
          <a:xfrm>
            <a:off x="762000" y="3872805"/>
            <a:ext cx="73071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Breaks 16-round DES with: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2</a:t>
            </a:r>
            <a:r>
              <a:rPr lang="en-US" sz="2800" baseline="30000" dirty="0"/>
              <a:t>43  </a:t>
            </a:r>
            <a:r>
              <a:rPr lang="en-US" sz="2800" dirty="0"/>
              <a:t>known plaintext/ciphertext pairs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~2</a:t>
            </a:r>
            <a:r>
              <a:rPr lang="en-US" sz="2800" baseline="30000" dirty="0"/>
              <a:t>41 </a:t>
            </a:r>
            <a:r>
              <a:rPr lang="en-US" sz="2800" dirty="0"/>
              <a:t> DES computations in expectation</a:t>
            </a:r>
          </a:p>
        </p:txBody>
      </p:sp>
    </p:spTree>
    <p:extLst>
      <p:ext uri="{BB962C8B-B14F-4D97-AF65-F5344CB8AC3E}">
        <p14:creationId xmlns:p14="http://schemas.microsoft.com/office/powerpoint/2010/main" val="3774204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F7A8-080B-FC41-ADC8-88861C5A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Differential cryptanalysis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26549-114F-594A-AB63-4E6679C1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8B7136-F510-6B49-96AB-90F0F1766029}"/>
              </a:ext>
            </a:extLst>
          </p:cNvPr>
          <p:cNvSpPr txBox="1"/>
          <p:nvPr/>
        </p:nvSpPr>
        <p:spPr>
          <a:xfrm>
            <a:off x="9601200" y="685800"/>
            <a:ext cx="2433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[</a:t>
            </a:r>
            <a:r>
              <a:rPr lang="en-US" sz="2000" dirty="0" err="1"/>
              <a:t>Biham</a:t>
            </a:r>
            <a:r>
              <a:rPr lang="en-US" sz="2000" dirty="0"/>
              <a:t>, Shamir 1990]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82CFFC-AF82-0F47-A165-1F555219CB45}"/>
              </a:ext>
            </a:extLst>
          </p:cNvPr>
          <p:cNvSpPr/>
          <p:nvPr/>
        </p:nvSpPr>
        <p:spPr>
          <a:xfrm>
            <a:off x="9982200" y="2879664"/>
            <a:ext cx="914400" cy="8915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884927-B78E-4F48-9377-AB9FD51DB6B3}"/>
              </a:ext>
            </a:extLst>
          </p:cNvPr>
          <p:cNvCxnSpPr/>
          <p:nvPr/>
        </p:nvCxnSpPr>
        <p:spPr>
          <a:xfrm rot="5400000">
            <a:off x="10272394" y="2728018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49EBC3-F1CA-3A4B-B573-9B72680AF850}"/>
              </a:ext>
            </a:extLst>
          </p:cNvPr>
          <p:cNvCxnSpPr/>
          <p:nvPr/>
        </p:nvCxnSpPr>
        <p:spPr>
          <a:xfrm rot="5400000">
            <a:off x="10272394" y="3921222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DEBD1CA-2363-1D4C-832C-401DE69BD2E8}"/>
              </a:ext>
            </a:extLst>
          </p:cNvPr>
          <p:cNvSpPr txBox="1"/>
          <p:nvPr/>
        </p:nvSpPr>
        <p:spPr>
          <a:xfrm>
            <a:off x="563881" y="1234995"/>
            <a:ext cx="968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Look for weaknesses based on pairs of inputs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9FCC84-245C-FA4D-A77F-05614078C017}"/>
              </a:ext>
            </a:extLst>
          </p:cNvPr>
          <p:cNvSpPr/>
          <p:nvPr/>
        </p:nvSpPr>
        <p:spPr>
          <a:xfrm>
            <a:off x="10164824" y="2148986"/>
            <a:ext cx="447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B602DF-3089-1F40-8628-3D99BBBB45FF}"/>
              </a:ext>
            </a:extLst>
          </p:cNvPr>
          <p:cNvSpPr/>
          <p:nvPr/>
        </p:nvSpPr>
        <p:spPr>
          <a:xfrm>
            <a:off x="10213580" y="4071610"/>
            <a:ext cx="348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0F54853-18A0-444F-BCEB-794368913068}"/>
                  </a:ext>
                </a:extLst>
              </p:cNvPr>
              <p:cNvSpPr/>
              <p:nvPr/>
            </p:nvSpPr>
            <p:spPr>
              <a:xfrm>
                <a:off x="609600" y="3342144"/>
                <a:ext cx="8458499" cy="2246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Analyze S-boxes to find differentials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800" baseline="-25000" dirty="0"/>
                  <a:t>x</a:t>
                </a:r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800" baseline="-25000" dirty="0"/>
                  <a:t>y </a:t>
                </a:r>
                <a:r>
                  <a:rPr lang="en-US" sz="2800" dirty="0"/>
                  <a:t>such that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800" baseline="-25000" dirty="0"/>
                  <a:t>y</a:t>
                </a:r>
                <a:r>
                  <a:rPr lang="en-US" sz="2800" dirty="0"/>
                  <a:t> = </a:t>
                </a:r>
                <a:r>
                  <a:rPr lang="en-US" sz="2800" dirty="0" err="1"/>
                  <a:t>Sbox</a:t>
                </a:r>
                <a:r>
                  <a:rPr lang="en-US" sz="2800" dirty="0"/>
                  <a:t>( X +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800" baseline="-25000" dirty="0"/>
                  <a:t>x</a:t>
                </a:r>
                <a:r>
                  <a:rPr lang="en-US" sz="2800" dirty="0"/>
                  <a:t>) + </a:t>
                </a:r>
                <a:r>
                  <a:rPr lang="en-US" sz="2800" dirty="0" err="1"/>
                  <a:t>Sbox</a:t>
                </a:r>
                <a:r>
                  <a:rPr lang="en-US" sz="2800" dirty="0"/>
                  <a:t>(X)                     </a:t>
                </a:r>
              </a:p>
              <a:p>
                <a:r>
                  <a:rPr lang="en-US" sz="2800" dirty="0"/>
                  <a:t>      holds with high probability over random choice of X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Piece together compatible differentials across rounds, providing </a:t>
                </a:r>
                <a:r>
                  <a:rPr lang="en-US" sz="2800" i="1" dirty="0"/>
                  <a:t>differential characteristics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0F54853-18A0-444F-BCEB-7943689130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342144"/>
                <a:ext cx="8458499" cy="2246769"/>
              </a:xfrm>
              <a:prstGeom prst="rect">
                <a:avLst/>
              </a:prstGeom>
              <a:blipFill>
                <a:blip r:embed="rId2"/>
                <a:stretch>
                  <a:fillRect l="-1351" t="-2247" r="-1652" b="-6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E451A5-EA0F-7143-9917-1B0F44F5FF62}"/>
                  </a:ext>
                </a:extLst>
              </p:cNvPr>
              <p:cNvSpPr txBox="1"/>
              <p:nvPr/>
            </p:nvSpPr>
            <p:spPr>
              <a:xfrm>
                <a:off x="2438400" y="1854775"/>
                <a:ext cx="38523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800" baseline="-25000" dirty="0"/>
                  <a:t>C</a:t>
                </a:r>
                <a:r>
                  <a:rPr lang="en-US" sz="2800" dirty="0"/>
                  <a:t> = E</a:t>
                </a:r>
                <a:r>
                  <a:rPr lang="en-US" sz="2800" baseline="-25000" dirty="0"/>
                  <a:t>K</a:t>
                </a:r>
                <a:r>
                  <a:rPr lang="en-US" sz="2800" dirty="0"/>
                  <a:t>( M +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800" baseline="-25000" dirty="0"/>
                  <a:t>m</a:t>
                </a:r>
                <a:r>
                  <a:rPr lang="en-US" sz="2800" dirty="0"/>
                  <a:t>) + E</a:t>
                </a:r>
                <a:r>
                  <a:rPr lang="en-US" sz="2800" baseline="-25000" dirty="0"/>
                  <a:t>K</a:t>
                </a:r>
                <a:r>
                  <a:rPr lang="en-US" sz="2800" dirty="0"/>
                  <a:t>(M)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E451A5-EA0F-7143-9917-1B0F44F5F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1854775"/>
                <a:ext cx="3852337" cy="523220"/>
              </a:xfrm>
              <a:prstGeom prst="rect">
                <a:avLst/>
              </a:prstGeom>
              <a:blipFill>
                <a:blip r:embed="rId3"/>
                <a:stretch>
                  <a:fillRect l="-2640" t="-9524" r="-231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5EB462-F96E-EA4D-9B06-2358152A818A}"/>
                  </a:ext>
                </a:extLst>
              </p:cNvPr>
              <p:cNvSpPr txBox="1"/>
              <p:nvPr/>
            </p:nvSpPr>
            <p:spPr>
              <a:xfrm>
                <a:off x="563881" y="2499264"/>
                <a:ext cx="96885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Find</a:t>
                </a:r>
                <a:r>
                  <a:rPr lang="en-US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800" baseline="-25000" dirty="0"/>
                  <a:t>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s.t.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800" baseline="-25000" dirty="0"/>
                  <a:t>C</a:t>
                </a:r>
                <a:r>
                  <a:rPr lang="en-US" sz="2800" dirty="0"/>
                  <a:t> holds with high probability (over choice of M)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5EB462-F96E-EA4D-9B06-2358152A8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1" y="2499264"/>
                <a:ext cx="9688568" cy="523220"/>
              </a:xfrm>
              <a:prstGeom prst="rect">
                <a:avLst/>
              </a:prstGeom>
              <a:blipFill>
                <a:blip r:embed="rId4"/>
                <a:stretch>
                  <a:fillRect l="-1178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0C595D24-4544-4F45-B1D8-9630B41D417A}"/>
              </a:ext>
            </a:extLst>
          </p:cNvPr>
          <p:cNvSpPr txBox="1"/>
          <p:nvPr/>
        </p:nvSpPr>
        <p:spPr>
          <a:xfrm>
            <a:off x="609600" y="5867400"/>
            <a:ext cx="968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Leads to </a:t>
            </a:r>
            <a:r>
              <a:rPr lang="en-US" sz="2800" b="1" i="1" dirty="0"/>
              <a:t>chosen plaintext attack</a:t>
            </a:r>
          </a:p>
        </p:txBody>
      </p:sp>
    </p:spTree>
    <p:extLst>
      <p:ext uri="{BB962C8B-B14F-4D97-AF65-F5344CB8AC3E}">
        <p14:creationId xmlns:p14="http://schemas.microsoft.com/office/powerpoint/2010/main" val="201994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Best attacks against DES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72415"/>
              </p:ext>
            </p:extLst>
          </p:nvPr>
        </p:nvGraphicFramePr>
        <p:xfrm>
          <a:off x="914400" y="1488441"/>
          <a:ext cx="10668000" cy="3083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0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3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76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63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Attack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Attack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 err="1"/>
                        <a:t>Biham</a:t>
                      </a:r>
                      <a:r>
                        <a:rPr lang="en-US" dirty="0"/>
                        <a:t>, Shamir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Chosen plaintexts,</a:t>
                      </a:r>
                      <a:r>
                        <a:rPr lang="en-US" baseline="0" dirty="0"/>
                        <a:t> recovers key (differential cryptanalysis)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47</a:t>
                      </a:r>
                      <a:r>
                        <a:rPr lang="en-US" baseline="0" dirty="0"/>
                        <a:t> plaintext, </a:t>
                      </a:r>
                      <a:r>
                        <a:rPr lang="en-US" baseline="0" dirty="0" err="1"/>
                        <a:t>ciphertext</a:t>
                      </a:r>
                      <a:r>
                        <a:rPr lang="en-US" baseline="0" dirty="0"/>
                        <a:t> pairs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Matsui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Known plaintexts, recovers key (linear cryptanalysis)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sz="2000" baseline="30000" dirty="0"/>
                        <a:t>43 </a:t>
                      </a:r>
                      <a:r>
                        <a:rPr lang="en-US" sz="2000" baseline="0" dirty="0"/>
                        <a:t>plaintext, ciphertext pairs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377788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DESCHALL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Brute-force attack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56/4</a:t>
                      </a:r>
                      <a:r>
                        <a:rPr lang="en-US" baseline="0" dirty="0"/>
                        <a:t> DES computations</a:t>
                      </a:r>
                    </a:p>
                    <a:p>
                      <a:r>
                        <a:rPr lang="en-US" baseline="0" dirty="0"/>
                        <a:t>41 days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EFF </a:t>
                      </a:r>
                      <a:r>
                        <a:rPr lang="en-US" dirty="0" err="1"/>
                        <a:t>Deepcrack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Brute-force attack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~4.5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 err="1"/>
                        <a:t>Deepcrack</a:t>
                      </a:r>
                      <a:r>
                        <a:rPr lang="en-US" baseline="0" dirty="0"/>
                        <a:t> + DESCHALL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Brute-force attack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 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8167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F7A8-080B-FC41-ADC8-88861C5A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2DES and 3DES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26549-114F-594A-AB63-4E6679C1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18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82CFFC-AF82-0F47-A165-1F555219CB45}"/>
              </a:ext>
            </a:extLst>
          </p:cNvPr>
          <p:cNvSpPr/>
          <p:nvPr/>
        </p:nvSpPr>
        <p:spPr>
          <a:xfrm>
            <a:off x="9982200" y="2026078"/>
            <a:ext cx="914400" cy="8915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K1</a:t>
            </a:r>
            <a:endParaRPr lang="en-US" sz="2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884927-B78E-4F48-9377-AB9FD51DB6B3}"/>
              </a:ext>
            </a:extLst>
          </p:cNvPr>
          <p:cNvCxnSpPr/>
          <p:nvPr/>
        </p:nvCxnSpPr>
        <p:spPr>
          <a:xfrm rot="5400000">
            <a:off x="10272394" y="1874432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49EBC3-F1CA-3A4B-B573-9B72680AF850}"/>
              </a:ext>
            </a:extLst>
          </p:cNvPr>
          <p:cNvCxnSpPr/>
          <p:nvPr/>
        </p:nvCxnSpPr>
        <p:spPr>
          <a:xfrm rot="5400000">
            <a:off x="10272394" y="3067636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DEBD1CA-2363-1D4C-832C-401DE69BD2E8}"/>
              </a:ext>
            </a:extLst>
          </p:cNvPr>
          <p:cNvSpPr txBox="1"/>
          <p:nvPr/>
        </p:nvSpPr>
        <p:spPr>
          <a:xfrm>
            <a:off x="563881" y="1234995"/>
            <a:ext cx="968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Increase key length by composing cipher with separate keys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9FCC84-245C-FA4D-A77F-05614078C017}"/>
              </a:ext>
            </a:extLst>
          </p:cNvPr>
          <p:cNvSpPr/>
          <p:nvPr/>
        </p:nvSpPr>
        <p:spPr>
          <a:xfrm>
            <a:off x="10164824" y="1295400"/>
            <a:ext cx="447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B602DF-3089-1F40-8628-3D99BBBB45FF}"/>
              </a:ext>
            </a:extLst>
          </p:cNvPr>
          <p:cNvSpPr/>
          <p:nvPr/>
        </p:nvSpPr>
        <p:spPr>
          <a:xfrm>
            <a:off x="10213580" y="3218024"/>
            <a:ext cx="348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5EB462-F96E-EA4D-9B06-2358152A818A}"/>
              </a:ext>
            </a:extLst>
          </p:cNvPr>
          <p:cNvSpPr txBox="1"/>
          <p:nvPr/>
        </p:nvSpPr>
        <p:spPr>
          <a:xfrm>
            <a:off x="563881" y="2067580"/>
            <a:ext cx="75133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Security not as high as one would expect, due to </a:t>
            </a:r>
            <a:r>
              <a:rPr lang="en-US" sz="2800" b="1" i="1" dirty="0"/>
              <a:t>meet-in-the-middle attack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410598-B4DD-9846-8554-54B766D0AA43}"/>
              </a:ext>
            </a:extLst>
          </p:cNvPr>
          <p:cNvSpPr/>
          <p:nvPr/>
        </p:nvSpPr>
        <p:spPr>
          <a:xfrm>
            <a:off x="9982200" y="3941802"/>
            <a:ext cx="914400" cy="8915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K2</a:t>
            </a:r>
            <a:endParaRPr lang="en-US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295378-44B5-5C41-B13B-3D120940A8B9}"/>
              </a:ext>
            </a:extLst>
          </p:cNvPr>
          <p:cNvCxnSpPr/>
          <p:nvPr/>
        </p:nvCxnSpPr>
        <p:spPr>
          <a:xfrm rot="5400000">
            <a:off x="10272394" y="3790156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F3CFEF-D15B-FA4E-8ED1-38A1CBB50858}"/>
              </a:ext>
            </a:extLst>
          </p:cNvPr>
          <p:cNvCxnSpPr/>
          <p:nvPr/>
        </p:nvCxnSpPr>
        <p:spPr>
          <a:xfrm rot="5400000">
            <a:off x="10272394" y="4983360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987E0BD-D6E9-8140-93F2-FF74F50B507E}"/>
              </a:ext>
            </a:extLst>
          </p:cNvPr>
          <p:cNvSpPr/>
          <p:nvPr/>
        </p:nvSpPr>
        <p:spPr>
          <a:xfrm>
            <a:off x="10213580" y="5133748"/>
            <a:ext cx="348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931F8DB-686B-7043-8AE4-90064235FA9B}"/>
                  </a:ext>
                </a:extLst>
              </p14:cNvPr>
              <p14:cNvContentPartPr/>
              <p14:nvPr/>
            </p14:nvContentPartPr>
            <p14:xfrm>
              <a:off x="10114200" y="1446480"/>
              <a:ext cx="520200" cy="161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931F8DB-686B-7043-8AE4-90064235FA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98360" y="1383120"/>
                <a:ext cx="55152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21BED24-C124-F14C-B860-F88F3ED0E4D1}"/>
                  </a:ext>
                </a:extLst>
              </p14:cNvPr>
              <p14:cNvContentPartPr/>
              <p14:nvPr/>
            </p14:nvContentPartPr>
            <p14:xfrm>
              <a:off x="10101240" y="5327280"/>
              <a:ext cx="582480" cy="1688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21BED24-C124-F14C-B860-F88F3ED0E4D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85400" y="5263920"/>
                <a:ext cx="61380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66688D0-9FE7-AD48-85EF-2BB7CB1B9C4A}"/>
                  </a:ext>
                </a:extLst>
              </p14:cNvPr>
              <p14:cNvContentPartPr/>
              <p14:nvPr/>
            </p14:nvContentPartPr>
            <p14:xfrm>
              <a:off x="10828800" y="1814760"/>
              <a:ext cx="344880" cy="14230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66688D0-9FE7-AD48-85EF-2BB7CB1B9C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12960" y="1751400"/>
                <a:ext cx="376200" cy="154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D50EF87-4071-5B40-BED9-14A8730D6AB8}"/>
                  </a:ext>
                </a:extLst>
              </p14:cNvPr>
              <p14:cNvContentPartPr/>
              <p14:nvPr/>
            </p14:nvContentPartPr>
            <p14:xfrm>
              <a:off x="10828800" y="3008160"/>
              <a:ext cx="383400" cy="3124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D50EF87-4071-5B40-BED9-14A8730D6AB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812960" y="2944800"/>
                <a:ext cx="41472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3CB6A35-C4AB-544D-A60B-FCA43B7C5A89}"/>
                  </a:ext>
                </a:extLst>
              </p14:cNvPr>
              <p14:cNvContentPartPr/>
              <p14:nvPr/>
            </p14:nvContentPartPr>
            <p14:xfrm>
              <a:off x="1593000" y="3360240"/>
              <a:ext cx="9703440" cy="29624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3CB6A35-C4AB-544D-A60B-FCA43B7C5A8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83640" y="3350880"/>
                <a:ext cx="9722160" cy="298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977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F7A8-080B-FC41-ADC8-88861C5A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2DES and 3DES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26549-114F-594A-AB63-4E6679C1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19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82CFFC-AF82-0F47-A165-1F555219CB45}"/>
              </a:ext>
            </a:extLst>
          </p:cNvPr>
          <p:cNvSpPr/>
          <p:nvPr/>
        </p:nvSpPr>
        <p:spPr>
          <a:xfrm>
            <a:off x="9982200" y="1340278"/>
            <a:ext cx="914400" cy="8915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K1</a:t>
            </a:r>
            <a:endParaRPr lang="en-US" sz="2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884927-B78E-4F48-9377-AB9FD51DB6B3}"/>
              </a:ext>
            </a:extLst>
          </p:cNvPr>
          <p:cNvCxnSpPr/>
          <p:nvPr/>
        </p:nvCxnSpPr>
        <p:spPr>
          <a:xfrm rot="5400000">
            <a:off x="10272394" y="1188632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49EBC3-F1CA-3A4B-B573-9B72680AF850}"/>
              </a:ext>
            </a:extLst>
          </p:cNvPr>
          <p:cNvCxnSpPr/>
          <p:nvPr/>
        </p:nvCxnSpPr>
        <p:spPr>
          <a:xfrm rot="5400000">
            <a:off x="10272394" y="2381836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DEBD1CA-2363-1D4C-832C-401DE69BD2E8}"/>
              </a:ext>
            </a:extLst>
          </p:cNvPr>
          <p:cNvSpPr txBox="1"/>
          <p:nvPr/>
        </p:nvSpPr>
        <p:spPr>
          <a:xfrm>
            <a:off x="563881" y="1234995"/>
            <a:ext cx="968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Increase key length by composing cipher with separate keys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9FCC84-245C-FA4D-A77F-05614078C017}"/>
              </a:ext>
            </a:extLst>
          </p:cNvPr>
          <p:cNvSpPr/>
          <p:nvPr/>
        </p:nvSpPr>
        <p:spPr>
          <a:xfrm>
            <a:off x="10164824" y="609600"/>
            <a:ext cx="447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B602DF-3089-1F40-8628-3D99BBBB45FF}"/>
              </a:ext>
            </a:extLst>
          </p:cNvPr>
          <p:cNvSpPr/>
          <p:nvPr/>
        </p:nvSpPr>
        <p:spPr>
          <a:xfrm>
            <a:off x="10213580" y="2532224"/>
            <a:ext cx="348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5EB462-F96E-EA4D-9B06-2358152A818A}"/>
              </a:ext>
            </a:extLst>
          </p:cNvPr>
          <p:cNvSpPr txBox="1"/>
          <p:nvPr/>
        </p:nvSpPr>
        <p:spPr>
          <a:xfrm>
            <a:off x="563881" y="2067580"/>
            <a:ext cx="75133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Security not as high as one would expect, due to </a:t>
            </a:r>
            <a:r>
              <a:rPr lang="en-US" sz="2800" b="1" i="1" dirty="0"/>
              <a:t>meet-in-the-middle attack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410598-B4DD-9846-8554-54B766D0AA43}"/>
              </a:ext>
            </a:extLst>
          </p:cNvPr>
          <p:cNvSpPr/>
          <p:nvPr/>
        </p:nvSpPr>
        <p:spPr>
          <a:xfrm>
            <a:off x="9982200" y="3256002"/>
            <a:ext cx="914400" cy="8915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K2</a:t>
            </a:r>
            <a:endParaRPr lang="en-US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295378-44B5-5C41-B13B-3D120940A8B9}"/>
              </a:ext>
            </a:extLst>
          </p:cNvPr>
          <p:cNvCxnSpPr/>
          <p:nvPr/>
        </p:nvCxnSpPr>
        <p:spPr>
          <a:xfrm rot="5400000">
            <a:off x="10272394" y="3104356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F3CFEF-D15B-FA4E-8ED1-38A1CBB50858}"/>
              </a:ext>
            </a:extLst>
          </p:cNvPr>
          <p:cNvCxnSpPr/>
          <p:nvPr/>
        </p:nvCxnSpPr>
        <p:spPr>
          <a:xfrm rot="5400000">
            <a:off x="10272394" y="4297560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987E0BD-D6E9-8140-93F2-FF74F50B507E}"/>
              </a:ext>
            </a:extLst>
          </p:cNvPr>
          <p:cNvSpPr/>
          <p:nvPr/>
        </p:nvSpPr>
        <p:spPr>
          <a:xfrm>
            <a:off x="10223198" y="4447948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Z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2610C2-C4A8-844F-B7F8-A9375884476B}"/>
              </a:ext>
            </a:extLst>
          </p:cNvPr>
          <p:cNvSpPr/>
          <p:nvPr/>
        </p:nvSpPr>
        <p:spPr>
          <a:xfrm>
            <a:off x="9982200" y="5161002"/>
            <a:ext cx="914400" cy="8915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K1</a:t>
            </a:r>
            <a:endParaRPr lang="en-US" sz="24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B6A2A85-25E5-9C40-8D75-DB14771ABF22}"/>
              </a:ext>
            </a:extLst>
          </p:cNvPr>
          <p:cNvCxnSpPr/>
          <p:nvPr/>
        </p:nvCxnSpPr>
        <p:spPr>
          <a:xfrm rot="5400000">
            <a:off x="10272394" y="5009356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B99528-BEF4-8D4D-BF6A-43E765BD587C}"/>
              </a:ext>
            </a:extLst>
          </p:cNvPr>
          <p:cNvCxnSpPr/>
          <p:nvPr/>
        </p:nvCxnSpPr>
        <p:spPr>
          <a:xfrm rot="5400000">
            <a:off x="10272394" y="6202560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9E47AEC-5675-8941-891E-1BA8E66F3C05}"/>
              </a:ext>
            </a:extLst>
          </p:cNvPr>
          <p:cNvSpPr/>
          <p:nvPr/>
        </p:nvSpPr>
        <p:spPr>
          <a:xfrm>
            <a:off x="10213580" y="6352948"/>
            <a:ext cx="348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2F626-E3CE-8645-97E4-5BBCEDDB7E83}"/>
              </a:ext>
            </a:extLst>
          </p:cNvPr>
          <p:cNvSpPr txBox="1"/>
          <p:nvPr/>
        </p:nvSpPr>
        <p:spPr>
          <a:xfrm>
            <a:off x="563881" y="4038600"/>
            <a:ext cx="7513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Triple-DES provides 112-bits of security</a:t>
            </a:r>
            <a:endParaRPr 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1669584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C225E-5804-A447-975C-95DF99984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Practical block ciphers and cryptanalysis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1CC49-B00E-5D4A-9C9B-DFB134CB3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DES</a:t>
            </a:r>
          </a:p>
          <a:p>
            <a:pPr lvl="1"/>
            <a:r>
              <a:rPr lang="en-US" dirty="0"/>
              <a:t>Feistel network designs</a:t>
            </a:r>
          </a:p>
          <a:p>
            <a:pPr lvl="1"/>
            <a:r>
              <a:rPr lang="en-US" dirty="0"/>
              <a:t>Linear cryptanalysis</a:t>
            </a:r>
          </a:p>
          <a:p>
            <a:pPr lvl="1"/>
            <a:r>
              <a:rPr lang="en-US" dirty="0"/>
              <a:t>Differential cryptanalysis</a:t>
            </a:r>
          </a:p>
          <a:p>
            <a:r>
              <a:rPr lang="en-US" dirty="0"/>
              <a:t>2DES &amp; 3DES</a:t>
            </a:r>
          </a:p>
          <a:p>
            <a:pPr lvl="1"/>
            <a:r>
              <a:rPr lang="en-US" dirty="0"/>
              <a:t>Meet-in-the-middle (MITM) attacks</a:t>
            </a:r>
          </a:p>
          <a:p>
            <a:r>
              <a:rPr lang="en-US" dirty="0"/>
              <a:t> AES</a:t>
            </a:r>
          </a:p>
          <a:p>
            <a:pPr lvl="1"/>
            <a:r>
              <a:rPr lang="en-US" dirty="0"/>
              <a:t>Substitution permutation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646B2-4277-3B4D-BC26-3B345A02D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08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AES competition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DC27C0AA-C33A-5545-991B-8C84668C3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/>
          <a:p>
            <a:r>
              <a:rPr lang="en-US" dirty="0"/>
              <a:t>4-year NIST competition to pick new cipher (1997-2000)</a:t>
            </a:r>
          </a:p>
          <a:p>
            <a:r>
              <a:rPr lang="en-US" dirty="0"/>
              <a:t>15 submissions</a:t>
            </a:r>
          </a:p>
          <a:p>
            <a:r>
              <a:rPr lang="en-US" dirty="0"/>
              <a:t>5 finalists</a:t>
            </a:r>
          </a:p>
          <a:p>
            <a:r>
              <a:rPr lang="en-US" dirty="0" err="1"/>
              <a:t>Rijndael</a:t>
            </a:r>
            <a:r>
              <a:rPr lang="en-US" dirty="0"/>
              <a:t> selected as winner</a:t>
            </a:r>
          </a:p>
          <a:p>
            <a:pPr lvl="1"/>
            <a:r>
              <a:rPr lang="en-US" dirty="0"/>
              <a:t>Joan Daemen</a:t>
            </a:r>
          </a:p>
          <a:p>
            <a:pPr lvl="1"/>
            <a:r>
              <a:rPr lang="en-US" dirty="0"/>
              <a:t>Vincent </a:t>
            </a:r>
            <a:r>
              <a:rPr lang="en-US" dirty="0" err="1"/>
              <a:t>Rijmen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736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Advanced Encryption Standard (AES)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66801" y="1443335"/>
            <a:ext cx="533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form of key-alternating cipher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66801" y="3512403"/>
            <a:ext cx="43921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Substitution-permutation design. </a:t>
            </a:r>
          </a:p>
          <a:p>
            <a:r>
              <a:rPr lang="en-US" sz="2400" dirty="0"/>
              <a:t>For k=128 uses 10 rounds of: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66801" y="4419481"/>
            <a:ext cx="56677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1) </a:t>
            </a:r>
            <a:r>
              <a:rPr lang="en-US" sz="2400" dirty="0" err="1"/>
              <a:t>SubBytes</a:t>
            </a:r>
            <a:r>
              <a:rPr lang="en-US" sz="2400" dirty="0"/>
              <a:t> (non-linear 8-bit S-boxes)</a:t>
            </a:r>
          </a:p>
          <a:p>
            <a:r>
              <a:rPr lang="en-US" sz="2400" dirty="0"/>
              <a:t>2) </a:t>
            </a:r>
            <a:r>
              <a:rPr lang="en-US" sz="2400" dirty="0" err="1"/>
              <a:t>ShiftRows</a:t>
            </a:r>
            <a:r>
              <a:rPr lang="en-US" sz="2400" dirty="0"/>
              <a:t> &amp; </a:t>
            </a:r>
            <a:r>
              <a:rPr lang="en-US" sz="2400" dirty="0" err="1"/>
              <a:t>MixCols</a:t>
            </a:r>
            <a:r>
              <a:rPr lang="en-US" sz="2400" dirty="0"/>
              <a:t> (linear permutation)</a:t>
            </a:r>
          </a:p>
          <a:p>
            <a:r>
              <a:rPr lang="en-US" sz="2400" dirty="0"/>
              <a:t>3) </a:t>
            </a:r>
            <a:r>
              <a:rPr lang="en-US" sz="2400" dirty="0" err="1"/>
              <a:t>XOR’ing</a:t>
            </a:r>
            <a:r>
              <a:rPr lang="en-US" sz="2400" dirty="0"/>
              <a:t> in a round key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5819732" y="5345668"/>
            <a:ext cx="2615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(Last round skips </a:t>
            </a:r>
            <a:r>
              <a:rPr lang="en-US" dirty="0" err="1"/>
              <a:t>MixCols</a:t>
            </a:r>
            <a:r>
              <a:rPr lang="en-US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9EED69-BCF2-B945-9EB9-E73D5A7BB57A}"/>
              </a:ext>
            </a:extLst>
          </p:cNvPr>
          <p:cNvSpPr/>
          <p:nvPr/>
        </p:nvSpPr>
        <p:spPr>
          <a:xfrm>
            <a:off x="8737600" y="2684502"/>
            <a:ext cx="1930400" cy="3889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SubBytes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5C88C5-C098-874F-A4C4-4D257002836D}"/>
              </a:ext>
            </a:extLst>
          </p:cNvPr>
          <p:cNvSpPr/>
          <p:nvPr/>
        </p:nvSpPr>
        <p:spPr>
          <a:xfrm>
            <a:off x="9448800" y="1371600"/>
            <a:ext cx="447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267DDC4-9FF4-3A49-BC60-01E47210A2F3}"/>
              </a:ext>
            </a:extLst>
          </p:cNvPr>
          <p:cNvSpPr/>
          <p:nvPr/>
        </p:nvSpPr>
        <p:spPr>
          <a:xfrm>
            <a:off x="9519008" y="2057399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E044519-BC59-2940-8DCC-FCB5626C39AE}"/>
              </a:ext>
            </a:extLst>
          </p:cNvPr>
          <p:cNvCxnSpPr/>
          <p:nvPr/>
        </p:nvCxnSpPr>
        <p:spPr>
          <a:xfrm rot="5400000">
            <a:off x="9576952" y="25328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540472F-1142-BA49-85B3-56098786C40E}"/>
              </a:ext>
            </a:extLst>
          </p:cNvPr>
          <p:cNvCxnSpPr/>
          <p:nvPr/>
        </p:nvCxnSpPr>
        <p:spPr>
          <a:xfrm rot="5400000">
            <a:off x="9576952" y="19232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F987C5AD-A21B-F044-8CBE-C3DC0FF160F6}"/>
              </a:ext>
            </a:extLst>
          </p:cNvPr>
          <p:cNvSpPr/>
          <p:nvPr/>
        </p:nvSpPr>
        <p:spPr>
          <a:xfrm>
            <a:off x="10621687" y="1996470"/>
            <a:ext cx="500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K1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6F16F1E-87D2-A949-B4D4-E80D95F60C5A}"/>
              </a:ext>
            </a:extLst>
          </p:cNvPr>
          <p:cNvCxnSpPr>
            <a:cxnSpLocks/>
            <a:stCxn id="41" idx="1"/>
            <a:endCxn id="32" idx="6"/>
          </p:cNvCxnSpPr>
          <p:nvPr/>
        </p:nvCxnSpPr>
        <p:spPr>
          <a:xfrm flipH="1">
            <a:off x="9900008" y="2227303"/>
            <a:ext cx="721679" cy="1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F67AF79B-797A-F245-9E23-F343B9190113}"/>
              </a:ext>
            </a:extLst>
          </p:cNvPr>
          <p:cNvSpPr/>
          <p:nvPr/>
        </p:nvSpPr>
        <p:spPr>
          <a:xfrm>
            <a:off x="9519008" y="3886199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62C23DD-8048-BE44-AFF1-EAE9B91CC29A}"/>
              </a:ext>
            </a:extLst>
          </p:cNvPr>
          <p:cNvCxnSpPr/>
          <p:nvPr/>
        </p:nvCxnSpPr>
        <p:spPr>
          <a:xfrm rot="5400000">
            <a:off x="9576952" y="43616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08592A8-3E79-CB45-9B8B-08B0B52AE3E4}"/>
              </a:ext>
            </a:extLst>
          </p:cNvPr>
          <p:cNvCxnSpPr/>
          <p:nvPr/>
        </p:nvCxnSpPr>
        <p:spPr>
          <a:xfrm rot="5400000">
            <a:off x="9576952" y="37520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E7A56F3-C227-F549-9D4A-BFE1F0D542D3}"/>
              </a:ext>
            </a:extLst>
          </p:cNvPr>
          <p:cNvSpPr/>
          <p:nvPr/>
        </p:nvSpPr>
        <p:spPr>
          <a:xfrm>
            <a:off x="10621687" y="3825270"/>
            <a:ext cx="500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K2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BDB1728-E776-EE4F-8734-C77E719744D5}"/>
              </a:ext>
            </a:extLst>
          </p:cNvPr>
          <p:cNvCxnSpPr>
            <a:cxnSpLocks/>
            <a:stCxn id="54" idx="1"/>
            <a:endCxn id="51" idx="6"/>
          </p:cNvCxnSpPr>
          <p:nvPr/>
        </p:nvCxnSpPr>
        <p:spPr>
          <a:xfrm flipH="1">
            <a:off x="9900008" y="4056103"/>
            <a:ext cx="721679" cy="1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99CEC443-0759-1E48-813C-E16B3215EA0B}"/>
              </a:ext>
            </a:extLst>
          </p:cNvPr>
          <p:cNvSpPr/>
          <p:nvPr/>
        </p:nvSpPr>
        <p:spPr>
          <a:xfrm>
            <a:off x="9522063" y="5697497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C12C6F9-6F68-D440-ADC0-02AB6630B216}"/>
              </a:ext>
            </a:extLst>
          </p:cNvPr>
          <p:cNvCxnSpPr/>
          <p:nvPr/>
        </p:nvCxnSpPr>
        <p:spPr>
          <a:xfrm rot="5400000">
            <a:off x="9580007" y="6172953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9065608-A8B4-8144-8C82-F1528C940C67}"/>
              </a:ext>
            </a:extLst>
          </p:cNvPr>
          <p:cNvCxnSpPr/>
          <p:nvPr/>
        </p:nvCxnSpPr>
        <p:spPr>
          <a:xfrm rot="5400000">
            <a:off x="9580007" y="5563353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E3E06B1F-55E8-4747-9413-D9C29C744F4A}"/>
              </a:ext>
            </a:extLst>
          </p:cNvPr>
          <p:cNvSpPr/>
          <p:nvPr/>
        </p:nvSpPr>
        <p:spPr>
          <a:xfrm>
            <a:off x="10624742" y="5636568"/>
            <a:ext cx="500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K3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453A9EB-B77E-4C44-9D9D-82EC29905150}"/>
              </a:ext>
            </a:extLst>
          </p:cNvPr>
          <p:cNvCxnSpPr>
            <a:cxnSpLocks/>
            <a:stCxn id="61" idx="1"/>
            <a:endCxn id="58" idx="6"/>
          </p:cNvCxnSpPr>
          <p:nvPr/>
        </p:nvCxnSpPr>
        <p:spPr>
          <a:xfrm flipH="1">
            <a:off x="9903063" y="5867401"/>
            <a:ext cx="721679" cy="1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7D521F0-EB76-8946-A81E-B1EC51CAC1C4}"/>
              </a:ext>
            </a:extLst>
          </p:cNvPr>
          <p:cNvSpPr txBox="1"/>
          <p:nvPr/>
        </p:nvSpPr>
        <p:spPr>
          <a:xfrm rot="5400000">
            <a:off x="9580224" y="6279556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2A59C94-6B8D-6245-A2FE-F88AF958C55F}"/>
              </a:ext>
            </a:extLst>
          </p:cNvPr>
          <p:cNvSpPr/>
          <p:nvPr/>
        </p:nvSpPr>
        <p:spPr>
          <a:xfrm>
            <a:off x="8737600" y="3048000"/>
            <a:ext cx="1930400" cy="3889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ShiftRows+MixCols</a:t>
            </a:r>
            <a:endParaRPr lang="en-US" sz="16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0EA51AE-8695-B349-B167-33FD3C1958BC}"/>
              </a:ext>
            </a:extLst>
          </p:cNvPr>
          <p:cNvSpPr txBox="1"/>
          <p:nvPr/>
        </p:nvSpPr>
        <p:spPr>
          <a:xfrm>
            <a:off x="1981199" y="1944469"/>
            <a:ext cx="23137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 = 128</a:t>
            </a:r>
          </a:p>
          <a:p>
            <a:r>
              <a:rPr lang="en-US" sz="2400" dirty="0"/>
              <a:t>k = 128, 192, 256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B453341-4D46-8E45-BE0E-509A46232CFF}"/>
              </a:ext>
            </a:extLst>
          </p:cNvPr>
          <p:cNvSpPr txBox="1"/>
          <p:nvPr/>
        </p:nvSpPr>
        <p:spPr>
          <a:xfrm>
            <a:off x="1905000" y="2782669"/>
            <a:ext cx="5438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keys for k=128:</a:t>
            </a:r>
          </a:p>
          <a:p>
            <a:r>
              <a:rPr lang="en-US" dirty="0"/>
              <a:t>340,282,366,920,938,463,463,374,607,431,768,211,456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70CD0DB-EA5A-2D45-B791-F91E42C98CD8}"/>
              </a:ext>
            </a:extLst>
          </p:cNvPr>
          <p:cNvSpPr/>
          <p:nvPr/>
        </p:nvSpPr>
        <p:spPr>
          <a:xfrm>
            <a:off x="8737600" y="4581562"/>
            <a:ext cx="1930400" cy="3889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SubBytes</a:t>
            </a:r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9C50C93-A4AE-9348-BB14-D86255A6CB32}"/>
              </a:ext>
            </a:extLst>
          </p:cNvPr>
          <p:cNvSpPr/>
          <p:nvPr/>
        </p:nvSpPr>
        <p:spPr>
          <a:xfrm>
            <a:off x="8737600" y="4945060"/>
            <a:ext cx="1930400" cy="3889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ShiftRows+MixCols</a:t>
            </a:r>
            <a:endParaRPr lang="en-US" sz="16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7305F62-2C7D-F245-8FF0-400434A0D25A}"/>
                  </a:ext>
                </a:extLst>
              </p14:cNvPr>
              <p14:cNvContentPartPr/>
              <p14:nvPr/>
            </p14:nvContentPartPr>
            <p14:xfrm>
              <a:off x="8755920" y="2793600"/>
              <a:ext cx="1919160" cy="230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7305F62-2C7D-F245-8FF0-400434A0D25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40080" y="2730240"/>
                <a:ext cx="1950480" cy="35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3300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C225E-5804-A447-975C-95DF99984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Abstract block cipher designs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646B2-4277-3B4D-BC26-3B345A02D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C71E1C-C3CD-7047-B73B-C2F298782D1D}"/>
              </a:ext>
            </a:extLst>
          </p:cNvPr>
          <p:cNvSpPr txBox="1"/>
          <p:nvPr/>
        </p:nvSpPr>
        <p:spPr>
          <a:xfrm>
            <a:off x="4521506" y="2007890"/>
            <a:ext cx="19159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Feistel</a:t>
            </a:r>
          </a:p>
          <a:p>
            <a:r>
              <a:rPr lang="en-US" sz="2400" dirty="0"/>
              <a:t>F is a function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E1EBB4-63C9-3F45-AAB3-B30E622D3921}"/>
              </a:ext>
            </a:extLst>
          </p:cNvPr>
          <p:cNvSpPr/>
          <p:nvPr/>
        </p:nvSpPr>
        <p:spPr>
          <a:xfrm>
            <a:off x="2228517" y="205739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K1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7F51A3-330E-FF42-84CC-08B2ABB56B8B}"/>
              </a:ext>
            </a:extLst>
          </p:cNvPr>
          <p:cNvSpPr/>
          <p:nvPr/>
        </p:nvSpPr>
        <p:spPr>
          <a:xfrm>
            <a:off x="1066800" y="1295400"/>
            <a:ext cx="18261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L0               R0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35ACD82-C1C0-6A43-9F19-F60459989EE0}"/>
              </a:ext>
            </a:extLst>
          </p:cNvPr>
          <p:cNvCxnSpPr>
            <a:endCxn id="8" idx="0"/>
          </p:cNvCxnSpPr>
          <p:nvPr/>
        </p:nvCxnSpPr>
        <p:spPr>
          <a:xfrm rot="5400000">
            <a:off x="2438861" y="1885949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8FBFE5-94EA-BA49-835F-6B220E4CD787}"/>
              </a:ext>
            </a:extLst>
          </p:cNvPr>
          <p:cNvCxnSpPr>
            <a:endCxn id="12" idx="1"/>
          </p:cNvCxnSpPr>
          <p:nvPr/>
        </p:nvCxnSpPr>
        <p:spPr>
          <a:xfrm rot="16200000" flipH="1">
            <a:off x="1260551" y="1769653"/>
            <a:ext cx="1269419" cy="11591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297B1AC-E17B-B14A-9328-04E847C78AC0}"/>
              </a:ext>
            </a:extLst>
          </p:cNvPr>
          <p:cNvSpPr/>
          <p:nvPr/>
        </p:nvSpPr>
        <p:spPr>
          <a:xfrm>
            <a:off x="2419017" y="2933699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43023B-26CE-6D4A-9FB2-347394A250D1}"/>
              </a:ext>
            </a:extLst>
          </p:cNvPr>
          <p:cNvCxnSpPr/>
          <p:nvPr/>
        </p:nvCxnSpPr>
        <p:spPr>
          <a:xfrm rot="10800000" flipV="1">
            <a:off x="1352217" y="1714499"/>
            <a:ext cx="1257300" cy="8001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BE9AED-6772-844F-B1BA-BF4A8F01ACED}"/>
              </a:ext>
            </a:extLst>
          </p:cNvPr>
          <p:cNvCxnSpPr/>
          <p:nvPr/>
        </p:nvCxnSpPr>
        <p:spPr>
          <a:xfrm rot="5400000">
            <a:off x="2476961" y="34091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E5C97D-E1FB-9942-8C61-C76751644A1B}"/>
              </a:ext>
            </a:extLst>
          </p:cNvPr>
          <p:cNvCxnSpPr/>
          <p:nvPr/>
        </p:nvCxnSpPr>
        <p:spPr>
          <a:xfrm rot="5400000">
            <a:off x="2476961" y="27995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A728A06-3F03-C841-93AA-DD69D9BCD1BC}"/>
              </a:ext>
            </a:extLst>
          </p:cNvPr>
          <p:cNvCxnSpPr/>
          <p:nvPr/>
        </p:nvCxnSpPr>
        <p:spPr>
          <a:xfrm rot="5400000">
            <a:off x="856123" y="3009105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04D04-47B8-CD47-B5E2-0E367A2A59A2}"/>
              </a:ext>
            </a:extLst>
          </p:cNvPr>
          <p:cNvSpPr/>
          <p:nvPr/>
        </p:nvSpPr>
        <p:spPr>
          <a:xfrm>
            <a:off x="2228517" y="430529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K2</a:t>
            </a:r>
            <a:endParaRPr lang="en-US" sz="2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4201F2-CC8F-A849-8604-9C8319737877}"/>
              </a:ext>
            </a:extLst>
          </p:cNvPr>
          <p:cNvCxnSpPr>
            <a:endCxn id="17" idx="0"/>
          </p:cNvCxnSpPr>
          <p:nvPr/>
        </p:nvCxnSpPr>
        <p:spPr>
          <a:xfrm rot="5400000">
            <a:off x="2438861" y="4133849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A09F2C-99D6-B844-B0B8-2F267891311A}"/>
              </a:ext>
            </a:extLst>
          </p:cNvPr>
          <p:cNvCxnSpPr>
            <a:endCxn id="20" idx="1"/>
          </p:cNvCxnSpPr>
          <p:nvPr/>
        </p:nvCxnSpPr>
        <p:spPr>
          <a:xfrm rot="16200000" flipH="1">
            <a:off x="1260551" y="4017553"/>
            <a:ext cx="1269419" cy="11591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C8EBB4F5-D56E-CB44-A120-433F381B0877}"/>
              </a:ext>
            </a:extLst>
          </p:cNvPr>
          <p:cNvSpPr/>
          <p:nvPr/>
        </p:nvSpPr>
        <p:spPr>
          <a:xfrm>
            <a:off x="2419017" y="5181599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EB63CAC-A2A9-FB48-8F10-808033BFB555}"/>
              </a:ext>
            </a:extLst>
          </p:cNvPr>
          <p:cNvCxnSpPr/>
          <p:nvPr/>
        </p:nvCxnSpPr>
        <p:spPr>
          <a:xfrm rot="10800000" flipV="1">
            <a:off x="1352217" y="3962399"/>
            <a:ext cx="1257300" cy="8001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13FFD9B-B4F0-6145-B542-37341BCBF321}"/>
              </a:ext>
            </a:extLst>
          </p:cNvPr>
          <p:cNvCxnSpPr/>
          <p:nvPr/>
        </p:nvCxnSpPr>
        <p:spPr>
          <a:xfrm rot="5400000">
            <a:off x="2476961" y="56570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8C6B88C-39C1-344A-B4BA-95813369DC22}"/>
              </a:ext>
            </a:extLst>
          </p:cNvPr>
          <p:cNvCxnSpPr/>
          <p:nvPr/>
        </p:nvCxnSpPr>
        <p:spPr>
          <a:xfrm rot="5400000">
            <a:off x="2476961" y="50474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E01096E-6A8D-E540-B12C-457CA9F2EF4F}"/>
              </a:ext>
            </a:extLst>
          </p:cNvPr>
          <p:cNvCxnSpPr/>
          <p:nvPr/>
        </p:nvCxnSpPr>
        <p:spPr>
          <a:xfrm rot="5400000">
            <a:off x="856123" y="5257005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9DA5C87-0B16-5548-A626-3EA3D0C7B3E4}"/>
              </a:ext>
            </a:extLst>
          </p:cNvPr>
          <p:cNvSpPr txBox="1"/>
          <p:nvPr/>
        </p:nvSpPr>
        <p:spPr>
          <a:xfrm rot="5400000">
            <a:off x="1206761" y="6196572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…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CF0B1D-915D-B542-B63D-C002853F558D}"/>
              </a:ext>
            </a:extLst>
          </p:cNvPr>
          <p:cNvSpPr txBox="1"/>
          <p:nvPr/>
        </p:nvSpPr>
        <p:spPr>
          <a:xfrm rot="5400000">
            <a:off x="2512340" y="6203355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…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5A6FA86-CAF6-594E-AF9A-4E8D68EBCC53}"/>
              </a:ext>
            </a:extLst>
          </p:cNvPr>
          <p:cNvSpPr/>
          <p:nvPr/>
        </p:nvSpPr>
        <p:spPr>
          <a:xfrm>
            <a:off x="1113406" y="3476667"/>
            <a:ext cx="1767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L1              R1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48E144-D85A-064B-91B7-E19FEAF052F0}"/>
              </a:ext>
            </a:extLst>
          </p:cNvPr>
          <p:cNvSpPr/>
          <p:nvPr/>
        </p:nvSpPr>
        <p:spPr>
          <a:xfrm>
            <a:off x="1123618" y="5762667"/>
            <a:ext cx="1767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L2              R2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A458F7-ADB9-9C41-8451-6DBCBBA81D99}"/>
              </a:ext>
            </a:extLst>
          </p:cNvPr>
          <p:cNvSpPr txBox="1"/>
          <p:nvPr/>
        </p:nvSpPr>
        <p:spPr>
          <a:xfrm>
            <a:off x="4702892" y="3644205"/>
            <a:ext cx="347358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Key-alternating</a:t>
            </a:r>
          </a:p>
          <a:p>
            <a:r>
              <a:rPr lang="en-US" sz="2400" dirty="0"/>
              <a:t>ciphers </a:t>
            </a:r>
          </a:p>
          <a:p>
            <a:r>
              <a:rPr lang="en-US" sz="2400" dirty="0"/>
              <a:t>- P is a permutation</a:t>
            </a:r>
          </a:p>
          <a:p>
            <a:r>
              <a:rPr lang="en-US" sz="2400" dirty="0"/>
              <a:t>- “Iterated Even-Mansour”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91D6D88-6C5C-4C49-AA7E-558BC990AFFF}"/>
              </a:ext>
            </a:extLst>
          </p:cNvPr>
          <p:cNvSpPr/>
          <p:nvPr/>
        </p:nvSpPr>
        <p:spPr>
          <a:xfrm>
            <a:off x="8737600" y="2684502"/>
            <a:ext cx="1930400" cy="8915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4E23E01-E52D-8B40-AF7C-CE06EF18A52C}"/>
              </a:ext>
            </a:extLst>
          </p:cNvPr>
          <p:cNvSpPr/>
          <p:nvPr/>
        </p:nvSpPr>
        <p:spPr>
          <a:xfrm>
            <a:off x="9448800" y="1371600"/>
            <a:ext cx="447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E9B168C-45DC-7744-8BAF-1478945AF4B4}"/>
              </a:ext>
            </a:extLst>
          </p:cNvPr>
          <p:cNvSpPr/>
          <p:nvPr/>
        </p:nvSpPr>
        <p:spPr>
          <a:xfrm>
            <a:off x="9519008" y="2057399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D5E9589-1EDE-7C41-A0CD-677F90AFA3A3}"/>
              </a:ext>
            </a:extLst>
          </p:cNvPr>
          <p:cNvCxnSpPr/>
          <p:nvPr/>
        </p:nvCxnSpPr>
        <p:spPr>
          <a:xfrm rot="5400000">
            <a:off x="9576952" y="25328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AA67B89-68B6-7D43-8308-CFB8A614CA41}"/>
              </a:ext>
            </a:extLst>
          </p:cNvPr>
          <p:cNvCxnSpPr/>
          <p:nvPr/>
        </p:nvCxnSpPr>
        <p:spPr>
          <a:xfrm rot="5400000">
            <a:off x="9576952" y="19232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687EDE27-3DB4-1745-A8BF-1B55D3EE4ABC}"/>
              </a:ext>
            </a:extLst>
          </p:cNvPr>
          <p:cNvSpPr/>
          <p:nvPr/>
        </p:nvSpPr>
        <p:spPr>
          <a:xfrm>
            <a:off x="10621687" y="1996470"/>
            <a:ext cx="500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K1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2327ED2-22E9-AF4C-BFE8-7102F9DEDBE9}"/>
              </a:ext>
            </a:extLst>
          </p:cNvPr>
          <p:cNvCxnSpPr>
            <a:cxnSpLocks/>
            <a:stCxn id="36" idx="1"/>
            <a:endCxn id="33" idx="6"/>
          </p:cNvCxnSpPr>
          <p:nvPr/>
        </p:nvCxnSpPr>
        <p:spPr>
          <a:xfrm flipH="1">
            <a:off x="9900008" y="2227303"/>
            <a:ext cx="721679" cy="1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65843007-7F74-3249-A44D-E7CD19390886}"/>
              </a:ext>
            </a:extLst>
          </p:cNvPr>
          <p:cNvSpPr/>
          <p:nvPr/>
        </p:nvSpPr>
        <p:spPr>
          <a:xfrm>
            <a:off x="9519008" y="3886199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412F57B-46CC-3A4C-A6BC-9372EC94EF38}"/>
              </a:ext>
            </a:extLst>
          </p:cNvPr>
          <p:cNvCxnSpPr/>
          <p:nvPr/>
        </p:nvCxnSpPr>
        <p:spPr>
          <a:xfrm rot="5400000">
            <a:off x="9576952" y="43616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AF81FEE-6356-7540-B88B-F66E2F2A7F05}"/>
              </a:ext>
            </a:extLst>
          </p:cNvPr>
          <p:cNvCxnSpPr/>
          <p:nvPr/>
        </p:nvCxnSpPr>
        <p:spPr>
          <a:xfrm rot="5400000">
            <a:off x="9576952" y="37520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2D1311F4-1E02-694D-AFA6-2BFAD097FFD4}"/>
              </a:ext>
            </a:extLst>
          </p:cNvPr>
          <p:cNvSpPr/>
          <p:nvPr/>
        </p:nvSpPr>
        <p:spPr>
          <a:xfrm>
            <a:off x="10621687" y="3825270"/>
            <a:ext cx="500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K2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4936F05-D67D-304B-9FD1-627329569970}"/>
              </a:ext>
            </a:extLst>
          </p:cNvPr>
          <p:cNvCxnSpPr>
            <a:cxnSpLocks/>
            <a:stCxn id="45" idx="1"/>
            <a:endCxn id="42" idx="6"/>
          </p:cNvCxnSpPr>
          <p:nvPr/>
        </p:nvCxnSpPr>
        <p:spPr>
          <a:xfrm flipH="1">
            <a:off x="9900008" y="4056103"/>
            <a:ext cx="721679" cy="1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9EE8B31-6F5E-A547-850A-0A2A2EFAD1EF}"/>
              </a:ext>
            </a:extLst>
          </p:cNvPr>
          <p:cNvSpPr/>
          <p:nvPr/>
        </p:nvSpPr>
        <p:spPr>
          <a:xfrm>
            <a:off x="8740655" y="4495800"/>
            <a:ext cx="1930400" cy="8915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7749C17-3CA3-514C-B3AF-3A9EEE38768B}"/>
              </a:ext>
            </a:extLst>
          </p:cNvPr>
          <p:cNvSpPr/>
          <p:nvPr/>
        </p:nvSpPr>
        <p:spPr>
          <a:xfrm>
            <a:off x="9522063" y="5697497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346E4CC-BFD4-B84E-92D8-53D33F7EB72F}"/>
              </a:ext>
            </a:extLst>
          </p:cNvPr>
          <p:cNvCxnSpPr/>
          <p:nvPr/>
        </p:nvCxnSpPr>
        <p:spPr>
          <a:xfrm rot="5400000">
            <a:off x="9580007" y="6172953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A308276-A71E-6B47-8C40-099B2ADA738E}"/>
              </a:ext>
            </a:extLst>
          </p:cNvPr>
          <p:cNvCxnSpPr/>
          <p:nvPr/>
        </p:nvCxnSpPr>
        <p:spPr>
          <a:xfrm rot="5400000">
            <a:off x="9580007" y="5563353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4B249FFB-4176-944D-B635-9FB144ED8B46}"/>
              </a:ext>
            </a:extLst>
          </p:cNvPr>
          <p:cNvSpPr/>
          <p:nvPr/>
        </p:nvSpPr>
        <p:spPr>
          <a:xfrm>
            <a:off x="10624742" y="5636568"/>
            <a:ext cx="500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K3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E58FE50-7837-2B44-A8F2-3E078ED2906A}"/>
              </a:ext>
            </a:extLst>
          </p:cNvPr>
          <p:cNvCxnSpPr>
            <a:cxnSpLocks/>
            <a:stCxn id="63" idx="1"/>
            <a:endCxn id="60" idx="6"/>
          </p:cNvCxnSpPr>
          <p:nvPr/>
        </p:nvCxnSpPr>
        <p:spPr>
          <a:xfrm flipH="1">
            <a:off x="9903063" y="5867401"/>
            <a:ext cx="721679" cy="1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2885B99-5278-6145-99DB-57F72AD5A4F1}"/>
              </a:ext>
            </a:extLst>
          </p:cNvPr>
          <p:cNvSpPr txBox="1"/>
          <p:nvPr/>
        </p:nvSpPr>
        <p:spPr>
          <a:xfrm rot="5400000">
            <a:off x="9580224" y="6279556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66" name="Right Brace 65">
            <a:extLst>
              <a:ext uri="{FF2B5EF4-FFF2-40B4-BE49-F238E27FC236}">
                <a16:creationId xmlns:a16="http://schemas.microsoft.com/office/drawing/2014/main" id="{EEC6EE2F-43C7-5849-A7D4-1A58A773DFB0}"/>
              </a:ext>
            </a:extLst>
          </p:cNvPr>
          <p:cNvSpPr/>
          <p:nvPr/>
        </p:nvSpPr>
        <p:spPr>
          <a:xfrm>
            <a:off x="3352800" y="1417638"/>
            <a:ext cx="1143000" cy="5257110"/>
          </a:xfrm>
          <a:prstGeom prst="rightBrace">
            <a:avLst>
              <a:gd name="adj1" fmla="val 31000"/>
              <a:gd name="adj2" fmla="val 1666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Brace 66">
            <a:extLst>
              <a:ext uri="{FF2B5EF4-FFF2-40B4-BE49-F238E27FC236}">
                <a16:creationId xmlns:a16="http://schemas.microsoft.com/office/drawing/2014/main" id="{68CFE02A-F6A4-0546-B011-7E96282F0EBA}"/>
              </a:ext>
            </a:extLst>
          </p:cNvPr>
          <p:cNvSpPr/>
          <p:nvPr/>
        </p:nvSpPr>
        <p:spPr>
          <a:xfrm rot="10800000">
            <a:off x="7620000" y="1447800"/>
            <a:ext cx="1143000" cy="5257110"/>
          </a:xfrm>
          <a:prstGeom prst="rightBrace">
            <a:avLst>
              <a:gd name="adj1" fmla="val 31000"/>
              <a:gd name="adj2" fmla="val 5173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638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C225E-5804-A447-975C-95DF99984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Key-alternating ciphers: theory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646B2-4277-3B4D-BC26-3B345A02D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23</a:t>
            </a:fld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91D6D88-6C5C-4C49-AA7E-558BC990AFFF}"/>
              </a:ext>
            </a:extLst>
          </p:cNvPr>
          <p:cNvSpPr/>
          <p:nvPr/>
        </p:nvSpPr>
        <p:spPr>
          <a:xfrm>
            <a:off x="8737600" y="2684502"/>
            <a:ext cx="1930400" cy="8915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4E23E01-E52D-8B40-AF7C-CE06EF18A52C}"/>
              </a:ext>
            </a:extLst>
          </p:cNvPr>
          <p:cNvSpPr/>
          <p:nvPr/>
        </p:nvSpPr>
        <p:spPr>
          <a:xfrm>
            <a:off x="9448800" y="1371600"/>
            <a:ext cx="447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E9B168C-45DC-7744-8BAF-1478945AF4B4}"/>
              </a:ext>
            </a:extLst>
          </p:cNvPr>
          <p:cNvSpPr/>
          <p:nvPr/>
        </p:nvSpPr>
        <p:spPr>
          <a:xfrm>
            <a:off x="9519008" y="2057399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D5E9589-1EDE-7C41-A0CD-677F90AFA3A3}"/>
              </a:ext>
            </a:extLst>
          </p:cNvPr>
          <p:cNvCxnSpPr/>
          <p:nvPr/>
        </p:nvCxnSpPr>
        <p:spPr>
          <a:xfrm rot="5400000">
            <a:off x="9576952" y="25328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AA67B89-68B6-7D43-8308-CFB8A614CA41}"/>
              </a:ext>
            </a:extLst>
          </p:cNvPr>
          <p:cNvCxnSpPr/>
          <p:nvPr/>
        </p:nvCxnSpPr>
        <p:spPr>
          <a:xfrm rot="5400000">
            <a:off x="9576952" y="19232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687EDE27-3DB4-1745-A8BF-1B55D3EE4ABC}"/>
              </a:ext>
            </a:extLst>
          </p:cNvPr>
          <p:cNvSpPr/>
          <p:nvPr/>
        </p:nvSpPr>
        <p:spPr>
          <a:xfrm>
            <a:off x="10621687" y="1996470"/>
            <a:ext cx="500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K1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2327ED2-22E9-AF4C-BFE8-7102F9DEDBE9}"/>
              </a:ext>
            </a:extLst>
          </p:cNvPr>
          <p:cNvCxnSpPr>
            <a:cxnSpLocks/>
            <a:stCxn id="36" idx="1"/>
            <a:endCxn id="33" idx="6"/>
          </p:cNvCxnSpPr>
          <p:nvPr/>
        </p:nvCxnSpPr>
        <p:spPr>
          <a:xfrm flipH="1">
            <a:off x="9900008" y="2227303"/>
            <a:ext cx="721679" cy="1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65843007-7F74-3249-A44D-E7CD19390886}"/>
              </a:ext>
            </a:extLst>
          </p:cNvPr>
          <p:cNvSpPr/>
          <p:nvPr/>
        </p:nvSpPr>
        <p:spPr>
          <a:xfrm>
            <a:off x="9519008" y="3886199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412F57B-46CC-3A4C-A6BC-9372EC94EF38}"/>
              </a:ext>
            </a:extLst>
          </p:cNvPr>
          <p:cNvCxnSpPr/>
          <p:nvPr/>
        </p:nvCxnSpPr>
        <p:spPr>
          <a:xfrm rot="5400000">
            <a:off x="9576952" y="43616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AF81FEE-6356-7540-B88B-F66E2F2A7F05}"/>
              </a:ext>
            </a:extLst>
          </p:cNvPr>
          <p:cNvCxnSpPr/>
          <p:nvPr/>
        </p:nvCxnSpPr>
        <p:spPr>
          <a:xfrm rot="5400000">
            <a:off x="9576952" y="37520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2D1311F4-1E02-694D-AFA6-2BFAD097FFD4}"/>
              </a:ext>
            </a:extLst>
          </p:cNvPr>
          <p:cNvSpPr/>
          <p:nvPr/>
        </p:nvSpPr>
        <p:spPr>
          <a:xfrm>
            <a:off x="10621687" y="3825270"/>
            <a:ext cx="500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K2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4936F05-D67D-304B-9FD1-627329569970}"/>
              </a:ext>
            </a:extLst>
          </p:cNvPr>
          <p:cNvCxnSpPr>
            <a:cxnSpLocks/>
            <a:stCxn id="45" idx="1"/>
            <a:endCxn id="42" idx="6"/>
          </p:cNvCxnSpPr>
          <p:nvPr/>
        </p:nvCxnSpPr>
        <p:spPr>
          <a:xfrm flipH="1">
            <a:off x="9900008" y="4056103"/>
            <a:ext cx="721679" cy="1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98FAE23-5880-AE4E-A7AA-0AB67971170B}"/>
              </a:ext>
            </a:extLst>
          </p:cNvPr>
          <p:cNvSpPr txBox="1"/>
          <p:nvPr/>
        </p:nvSpPr>
        <p:spPr>
          <a:xfrm>
            <a:off x="609600" y="1447800"/>
            <a:ext cx="5019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analyze in a model where P is modeled as a random permutation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7DDC136-F9AF-DA47-9814-AB34A9AEC335}"/>
              </a:ext>
            </a:extLst>
          </p:cNvPr>
          <p:cNvSpPr txBox="1"/>
          <p:nvPr/>
        </p:nvSpPr>
        <p:spPr>
          <a:xfrm>
            <a:off x="609600" y="2598003"/>
            <a:ext cx="5019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First example of an </a:t>
            </a:r>
            <a:r>
              <a:rPr lang="en-US" sz="2400" b="1" i="1" dirty="0"/>
              <a:t>idealized model</a:t>
            </a:r>
          </a:p>
          <a:p>
            <a:r>
              <a:rPr lang="en-US" sz="2400" dirty="0"/>
              <a:t>Add P oracle to PRF1 and PRF0 games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9056D-BB03-1B4F-8A99-D5ADDB818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4038600"/>
            <a:ext cx="3513353" cy="66150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B51E91C-25E3-6044-BC95-841E282902B5}"/>
                  </a:ext>
                </a:extLst>
              </p14:cNvPr>
              <p14:cNvContentPartPr/>
              <p14:nvPr/>
            </p14:nvContentPartPr>
            <p14:xfrm>
              <a:off x="5292000" y="2732400"/>
              <a:ext cx="3071160" cy="17762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B51E91C-25E3-6044-BC95-841E282902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82640" y="2723040"/>
                <a:ext cx="3089880" cy="179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0478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Advanced Encryption Standard (AES)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9EED69-BCF2-B945-9EB9-E73D5A7BB57A}"/>
              </a:ext>
            </a:extLst>
          </p:cNvPr>
          <p:cNvSpPr/>
          <p:nvPr/>
        </p:nvSpPr>
        <p:spPr>
          <a:xfrm>
            <a:off x="8737600" y="2684502"/>
            <a:ext cx="1930400" cy="3889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SubBytes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5C88C5-C098-874F-A4C4-4D257002836D}"/>
              </a:ext>
            </a:extLst>
          </p:cNvPr>
          <p:cNvSpPr/>
          <p:nvPr/>
        </p:nvSpPr>
        <p:spPr>
          <a:xfrm>
            <a:off x="9448800" y="1371600"/>
            <a:ext cx="447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267DDC4-9FF4-3A49-BC60-01E47210A2F3}"/>
              </a:ext>
            </a:extLst>
          </p:cNvPr>
          <p:cNvSpPr/>
          <p:nvPr/>
        </p:nvSpPr>
        <p:spPr>
          <a:xfrm>
            <a:off x="9519008" y="2057399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E044519-BC59-2940-8DCC-FCB5626C39AE}"/>
              </a:ext>
            </a:extLst>
          </p:cNvPr>
          <p:cNvCxnSpPr/>
          <p:nvPr/>
        </p:nvCxnSpPr>
        <p:spPr>
          <a:xfrm rot="5400000">
            <a:off x="9576952" y="25328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540472F-1142-BA49-85B3-56098786C40E}"/>
              </a:ext>
            </a:extLst>
          </p:cNvPr>
          <p:cNvCxnSpPr/>
          <p:nvPr/>
        </p:nvCxnSpPr>
        <p:spPr>
          <a:xfrm rot="5400000">
            <a:off x="9576952" y="19232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F987C5AD-A21B-F044-8CBE-C3DC0FF160F6}"/>
              </a:ext>
            </a:extLst>
          </p:cNvPr>
          <p:cNvSpPr/>
          <p:nvPr/>
        </p:nvSpPr>
        <p:spPr>
          <a:xfrm>
            <a:off x="10621687" y="1996470"/>
            <a:ext cx="500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K1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6F16F1E-87D2-A949-B4D4-E80D95F60C5A}"/>
              </a:ext>
            </a:extLst>
          </p:cNvPr>
          <p:cNvCxnSpPr>
            <a:cxnSpLocks/>
            <a:stCxn id="41" idx="1"/>
            <a:endCxn id="32" idx="6"/>
          </p:cNvCxnSpPr>
          <p:nvPr/>
        </p:nvCxnSpPr>
        <p:spPr>
          <a:xfrm flipH="1">
            <a:off x="9900008" y="2227303"/>
            <a:ext cx="721679" cy="1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F67AF79B-797A-F245-9E23-F343B9190113}"/>
              </a:ext>
            </a:extLst>
          </p:cNvPr>
          <p:cNvSpPr/>
          <p:nvPr/>
        </p:nvSpPr>
        <p:spPr>
          <a:xfrm>
            <a:off x="9519008" y="3886199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62C23DD-8048-BE44-AFF1-EAE9B91CC29A}"/>
              </a:ext>
            </a:extLst>
          </p:cNvPr>
          <p:cNvCxnSpPr/>
          <p:nvPr/>
        </p:nvCxnSpPr>
        <p:spPr>
          <a:xfrm rot="5400000">
            <a:off x="9576952" y="43616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08592A8-3E79-CB45-9B8B-08B0B52AE3E4}"/>
              </a:ext>
            </a:extLst>
          </p:cNvPr>
          <p:cNvCxnSpPr/>
          <p:nvPr/>
        </p:nvCxnSpPr>
        <p:spPr>
          <a:xfrm rot="5400000">
            <a:off x="9576952" y="37520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E7A56F3-C227-F549-9D4A-BFE1F0D542D3}"/>
              </a:ext>
            </a:extLst>
          </p:cNvPr>
          <p:cNvSpPr/>
          <p:nvPr/>
        </p:nvSpPr>
        <p:spPr>
          <a:xfrm>
            <a:off x="10621687" y="3825270"/>
            <a:ext cx="500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K2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BDB1728-E776-EE4F-8734-C77E719744D5}"/>
              </a:ext>
            </a:extLst>
          </p:cNvPr>
          <p:cNvCxnSpPr>
            <a:cxnSpLocks/>
            <a:stCxn id="54" idx="1"/>
            <a:endCxn id="51" idx="6"/>
          </p:cNvCxnSpPr>
          <p:nvPr/>
        </p:nvCxnSpPr>
        <p:spPr>
          <a:xfrm flipH="1">
            <a:off x="9900008" y="4056103"/>
            <a:ext cx="721679" cy="1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99CEC443-0759-1E48-813C-E16B3215EA0B}"/>
              </a:ext>
            </a:extLst>
          </p:cNvPr>
          <p:cNvSpPr/>
          <p:nvPr/>
        </p:nvSpPr>
        <p:spPr>
          <a:xfrm>
            <a:off x="9522063" y="5697497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C12C6F9-6F68-D440-ADC0-02AB6630B216}"/>
              </a:ext>
            </a:extLst>
          </p:cNvPr>
          <p:cNvCxnSpPr/>
          <p:nvPr/>
        </p:nvCxnSpPr>
        <p:spPr>
          <a:xfrm rot="5400000">
            <a:off x="9580007" y="6172953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9065608-A8B4-8144-8C82-F1528C940C67}"/>
              </a:ext>
            </a:extLst>
          </p:cNvPr>
          <p:cNvCxnSpPr/>
          <p:nvPr/>
        </p:nvCxnSpPr>
        <p:spPr>
          <a:xfrm rot="5400000">
            <a:off x="9580007" y="5563353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E3E06B1F-55E8-4747-9413-D9C29C744F4A}"/>
              </a:ext>
            </a:extLst>
          </p:cNvPr>
          <p:cNvSpPr/>
          <p:nvPr/>
        </p:nvSpPr>
        <p:spPr>
          <a:xfrm>
            <a:off x="10624742" y="5636568"/>
            <a:ext cx="500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K3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453A9EB-B77E-4C44-9D9D-82EC29905150}"/>
              </a:ext>
            </a:extLst>
          </p:cNvPr>
          <p:cNvCxnSpPr>
            <a:cxnSpLocks/>
            <a:stCxn id="61" idx="1"/>
            <a:endCxn id="58" idx="6"/>
          </p:cNvCxnSpPr>
          <p:nvPr/>
        </p:nvCxnSpPr>
        <p:spPr>
          <a:xfrm flipH="1">
            <a:off x="9903063" y="5867401"/>
            <a:ext cx="721679" cy="1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7D521F0-EB76-8946-A81E-B1EC51CAC1C4}"/>
              </a:ext>
            </a:extLst>
          </p:cNvPr>
          <p:cNvSpPr txBox="1"/>
          <p:nvPr/>
        </p:nvSpPr>
        <p:spPr>
          <a:xfrm rot="5400000">
            <a:off x="9580224" y="6279556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2A59C94-6B8D-6245-A2FE-F88AF958C55F}"/>
              </a:ext>
            </a:extLst>
          </p:cNvPr>
          <p:cNvSpPr/>
          <p:nvPr/>
        </p:nvSpPr>
        <p:spPr>
          <a:xfrm>
            <a:off x="8737600" y="3048000"/>
            <a:ext cx="1930400" cy="3889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ShiftRows+MixCols</a:t>
            </a:r>
            <a:endParaRPr lang="en-US" sz="1600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70CD0DB-EA5A-2D45-B791-F91E42C98CD8}"/>
              </a:ext>
            </a:extLst>
          </p:cNvPr>
          <p:cNvSpPr/>
          <p:nvPr/>
        </p:nvSpPr>
        <p:spPr>
          <a:xfrm>
            <a:off x="8737600" y="4581562"/>
            <a:ext cx="1930400" cy="3889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SubBytes</a:t>
            </a:r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9C50C93-A4AE-9348-BB14-D86255A6CB32}"/>
              </a:ext>
            </a:extLst>
          </p:cNvPr>
          <p:cNvSpPr/>
          <p:nvPr/>
        </p:nvSpPr>
        <p:spPr>
          <a:xfrm>
            <a:off x="8737600" y="4945060"/>
            <a:ext cx="1930400" cy="3889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ShiftRows+MixCols</a:t>
            </a:r>
            <a:endParaRPr 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038DC8-61E9-5B4F-BE8D-F9F36963BC2A}"/>
              </a:ext>
            </a:extLst>
          </p:cNvPr>
          <p:cNvSpPr txBox="1"/>
          <p:nvPr/>
        </p:nvSpPr>
        <p:spPr>
          <a:xfrm>
            <a:off x="855520" y="1694995"/>
            <a:ext cx="716040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Designed to resist linear &amp; differential cryptanalysis</a:t>
            </a:r>
          </a:p>
          <a:p>
            <a:endParaRPr lang="en-US" sz="2800" dirty="0"/>
          </a:p>
          <a:p>
            <a:r>
              <a:rPr lang="en-US" sz="2800" dirty="0"/>
              <a:t>“Wide-trail” strategy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Ensure large # of </a:t>
            </a:r>
            <a:r>
              <a:rPr lang="en-US" sz="2800" dirty="0" err="1"/>
              <a:t>Sboxes</a:t>
            </a:r>
            <a:r>
              <a:rPr lang="en-US" sz="2800" dirty="0"/>
              <a:t> involved in any multi-round trail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Use coding theory viewpoint to build permutations to ensure rapid </a:t>
            </a:r>
            <a:r>
              <a:rPr lang="en-US" sz="2800" b="1" i="1" dirty="0"/>
              <a:t>diffusion</a:t>
            </a:r>
          </a:p>
        </p:txBody>
      </p:sp>
    </p:spTree>
    <p:extLst>
      <p:ext uri="{BB962C8B-B14F-4D97-AF65-F5344CB8AC3E}">
        <p14:creationId xmlns:p14="http://schemas.microsoft.com/office/powerpoint/2010/main" val="1542539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Best attacks against AES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076794"/>
              </p:ext>
            </p:extLst>
          </p:nvPr>
        </p:nvGraphicFramePr>
        <p:xfrm>
          <a:off x="1752600" y="2209800"/>
          <a:ext cx="8229600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7773">
                <a:tc>
                  <a:txBody>
                    <a:bodyPr/>
                    <a:lstStyle/>
                    <a:p>
                      <a:r>
                        <a:rPr lang="en-US" sz="2000" dirty="0"/>
                        <a:t>Attack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Attack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sz="2000" dirty="0" err="1"/>
                        <a:t>Bogdanov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Khovratovich</a:t>
                      </a:r>
                      <a:r>
                        <a:rPr lang="en-US" sz="2000" dirty="0"/>
                        <a:t>,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baseline="0" dirty="0" err="1"/>
                        <a:t>Rechberger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 dirty="0"/>
                        <a:t>Key recovery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  <a:r>
                        <a:rPr lang="en-US" sz="2000" baseline="30000" dirty="0"/>
                        <a:t>126.1 </a:t>
                      </a:r>
                      <a:r>
                        <a:rPr lang="en-US" sz="2000" baseline="0" dirty="0"/>
                        <a:t> time + </a:t>
                      </a:r>
                    </a:p>
                    <a:p>
                      <a:r>
                        <a:rPr lang="en-US" sz="2000" baseline="0" dirty="0"/>
                        <a:t>2</a:t>
                      </a:r>
                      <a:r>
                        <a:rPr lang="en-US" sz="2000" baseline="30000" dirty="0"/>
                        <a:t>88</a:t>
                      </a:r>
                      <a:r>
                        <a:rPr lang="en-US" sz="2000" baseline="0" dirty="0"/>
                        <a:t> data</a:t>
                      </a:r>
                      <a:endParaRPr lang="en-US" sz="200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sz="2000" dirty="0"/>
                        <a:t>Tao, Wu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aseline="0" dirty="0"/>
                        <a:t>Key recovery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 dirty="0"/>
                        <a:t>2</a:t>
                      </a:r>
                      <a:r>
                        <a:rPr lang="en-US" sz="2000" baseline="30000" dirty="0"/>
                        <a:t>126.01</a:t>
                      </a:r>
                      <a:r>
                        <a:rPr lang="en-US" sz="2000" baseline="0" dirty="0"/>
                        <a:t> time + </a:t>
                      </a:r>
                    </a:p>
                    <a:p>
                      <a:r>
                        <a:rPr lang="en-US" sz="2000" baseline="0" dirty="0"/>
                        <a:t>2</a:t>
                      </a:r>
                      <a:r>
                        <a:rPr lang="en-US" sz="2000" baseline="30000" dirty="0"/>
                        <a:t>72</a:t>
                      </a:r>
                      <a:r>
                        <a:rPr lang="en-US" sz="2000" baseline="0" dirty="0"/>
                        <a:t>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26062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286001" y="4655403"/>
            <a:ext cx="6611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algorithmic attacks of practical relevance known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41854" y="1371601"/>
            <a:ext cx="6694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Brute-force attack (try all keys):  expected time ~2</a:t>
            </a:r>
            <a:r>
              <a:rPr lang="en-US" sz="2400" baseline="30000" dirty="0"/>
              <a:t>127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2ABA1A8-5275-B544-A442-89D8A1F3883E}"/>
                  </a:ext>
                </a:extLst>
              </p14:cNvPr>
              <p14:cNvContentPartPr/>
              <p14:nvPr/>
            </p14:nvContentPartPr>
            <p14:xfrm>
              <a:off x="6383520" y="3918960"/>
              <a:ext cx="172440" cy="766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2ABA1A8-5275-B544-A442-89D8A1F3883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74160" y="3909600"/>
                <a:ext cx="191160" cy="9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23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b="1" dirty="0"/>
              <a:t>Side-channel attacks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6D0609-896F-2946-AC06-6681A90047B6}"/>
              </a:ext>
            </a:extLst>
          </p:cNvPr>
          <p:cNvSpPr txBox="1"/>
          <p:nvPr/>
        </p:nvSpPr>
        <p:spPr>
          <a:xfrm>
            <a:off x="990600" y="1600200"/>
            <a:ext cx="724654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Sbox’s</a:t>
            </a:r>
            <a:r>
              <a:rPr lang="en-US" sz="2800" dirty="0"/>
              <a:t> are look-up tables</a:t>
            </a:r>
          </a:p>
          <a:p>
            <a:r>
              <a:rPr lang="en-US" sz="2800" dirty="0"/>
              <a:t>Fastest AES implementations do complete round via table look-ups of form T[M+K]</a:t>
            </a:r>
          </a:p>
          <a:p>
            <a:endParaRPr lang="en-US" sz="2800" dirty="0"/>
          </a:p>
          <a:p>
            <a:r>
              <a:rPr lang="en-US" sz="2800" dirty="0"/>
              <a:t>What table rows get accessed leaks information about key bits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Timing (cache hits)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Micro-architectural side channels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922279-333E-254D-BB2D-A2871372383F}"/>
              </a:ext>
            </a:extLst>
          </p:cNvPr>
          <p:cNvSpPr/>
          <p:nvPr/>
        </p:nvSpPr>
        <p:spPr>
          <a:xfrm>
            <a:off x="8737600" y="2379702"/>
            <a:ext cx="1930400" cy="3889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SubBytes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A15E6A-EAF0-A94D-81DE-A6081D724D44}"/>
              </a:ext>
            </a:extLst>
          </p:cNvPr>
          <p:cNvSpPr/>
          <p:nvPr/>
        </p:nvSpPr>
        <p:spPr>
          <a:xfrm>
            <a:off x="9448800" y="1066800"/>
            <a:ext cx="447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495BEF3-2E50-1A43-AC87-8634E9FACEC5}"/>
              </a:ext>
            </a:extLst>
          </p:cNvPr>
          <p:cNvSpPr/>
          <p:nvPr/>
        </p:nvSpPr>
        <p:spPr>
          <a:xfrm>
            <a:off x="9519008" y="1752599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1F91AB-BB00-DF47-91C6-A3E8E1FDFC04}"/>
              </a:ext>
            </a:extLst>
          </p:cNvPr>
          <p:cNvCxnSpPr/>
          <p:nvPr/>
        </p:nvCxnSpPr>
        <p:spPr>
          <a:xfrm rot="5400000">
            <a:off x="9576952" y="22280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A5A6CF-274D-A048-AE30-AD3ED6609D61}"/>
              </a:ext>
            </a:extLst>
          </p:cNvPr>
          <p:cNvCxnSpPr/>
          <p:nvPr/>
        </p:nvCxnSpPr>
        <p:spPr>
          <a:xfrm rot="5400000">
            <a:off x="9576952" y="16184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B7B4DD2-6D99-CA4B-AE24-40080214416C}"/>
              </a:ext>
            </a:extLst>
          </p:cNvPr>
          <p:cNvSpPr/>
          <p:nvPr/>
        </p:nvSpPr>
        <p:spPr>
          <a:xfrm>
            <a:off x="10621687" y="1691670"/>
            <a:ext cx="500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5B4E52-B292-B548-981C-5EF5F987DF03}"/>
              </a:ext>
            </a:extLst>
          </p:cNvPr>
          <p:cNvCxnSpPr>
            <a:cxnSpLocks/>
            <a:stCxn id="12" idx="1"/>
            <a:endCxn id="9" idx="6"/>
          </p:cNvCxnSpPr>
          <p:nvPr/>
        </p:nvCxnSpPr>
        <p:spPr>
          <a:xfrm flipH="1">
            <a:off x="9900008" y="1922503"/>
            <a:ext cx="721679" cy="1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896E537-0EDD-844B-B71C-8966BF167149}"/>
              </a:ext>
            </a:extLst>
          </p:cNvPr>
          <p:cNvSpPr/>
          <p:nvPr/>
        </p:nvSpPr>
        <p:spPr>
          <a:xfrm>
            <a:off x="9519008" y="3581399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8C367B-DE5F-F94C-A84B-A041B36D53AA}"/>
              </a:ext>
            </a:extLst>
          </p:cNvPr>
          <p:cNvCxnSpPr/>
          <p:nvPr/>
        </p:nvCxnSpPr>
        <p:spPr>
          <a:xfrm rot="5400000">
            <a:off x="9576952" y="40568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D7A71F-E52B-4343-90F7-217639AE786D}"/>
              </a:ext>
            </a:extLst>
          </p:cNvPr>
          <p:cNvCxnSpPr/>
          <p:nvPr/>
        </p:nvCxnSpPr>
        <p:spPr>
          <a:xfrm rot="5400000">
            <a:off x="9576952" y="34472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EC58607-AEA3-1645-B790-C1711B51E30B}"/>
              </a:ext>
            </a:extLst>
          </p:cNvPr>
          <p:cNvSpPr/>
          <p:nvPr/>
        </p:nvSpPr>
        <p:spPr>
          <a:xfrm>
            <a:off x="10621687" y="3520470"/>
            <a:ext cx="500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7D82E7-D5E9-0345-9192-983B8A11BE55}"/>
              </a:ext>
            </a:extLst>
          </p:cNvPr>
          <p:cNvCxnSpPr>
            <a:cxnSpLocks/>
            <a:stCxn id="17" idx="1"/>
            <a:endCxn id="14" idx="6"/>
          </p:cNvCxnSpPr>
          <p:nvPr/>
        </p:nvCxnSpPr>
        <p:spPr>
          <a:xfrm flipH="1">
            <a:off x="9900008" y="3751303"/>
            <a:ext cx="721679" cy="1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AAA53307-9085-2C45-950B-D8AF024AB2C4}"/>
              </a:ext>
            </a:extLst>
          </p:cNvPr>
          <p:cNvSpPr/>
          <p:nvPr/>
        </p:nvSpPr>
        <p:spPr>
          <a:xfrm>
            <a:off x="9522063" y="5392697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65199F5-8A99-7943-9CBB-EB610A5F673F}"/>
              </a:ext>
            </a:extLst>
          </p:cNvPr>
          <p:cNvCxnSpPr/>
          <p:nvPr/>
        </p:nvCxnSpPr>
        <p:spPr>
          <a:xfrm rot="5400000">
            <a:off x="9580007" y="5868153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577A156-5421-A649-9BA9-305C256BBD2E}"/>
              </a:ext>
            </a:extLst>
          </p:cNvPr>
          <p:cNvCxnSpPr/>
          <p:nvPr/>
        </p:nvCxnSpPr>
        <p:spPr>
          <a:xfrm rot="5400000">
            <a:off x="9580007" y="5258553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FA799A4-F430-ED41-922D-F2364B8CA241}"/>
              </a:ext>
            </a:extLst>
          </p:cNvPr>
          <p:cNvSpPr/>
          <p:nvPr/>
        </p:nvSpPr>
        <p:spPr>
          <a:xfrm>
            <a:off x="10624742" y="5331768"/>
            <a:ext cx="500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K3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4BB68E0-8ABA-C44C-8C21-69F840D8C0C7}"/>
              </a:ext>
            </a:extLst>
          </p:cNvPr>
          <p:cNvCxnSpPr>
            <a:cxnSpLocks/>
            <a:stCxn id="22" idx="1"/>
            <a:endCxn id="19" idx="6"/>
          </p:cNvCxnSpPr>
          <p:nvPr/>
        </p:nvCxnSpPr>
        <p:spPr>
          <a:xfrm flipH="1">
            <a:off x="9903063" y="5562601"/>
            <a:ext cx="721679" cy="1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8CF815B-B6B4-024E-A1AC-F09A475FF50E}"/>
              </a:ext>
            </a:extLst>
          </p:cNvPr>
          <p:cNvSpPr txBox="1"/>
          <p:nvPr/>
        </p:nvSpPr>
        <p:spPr>
          <a:xfrm rot="5400000">
            <a:off x="9580224" y="5974756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033276-A0AA-534C-A95D-4F7194B061C2}"/>
              </a:ext>
            </a:extLst>
          </p:cNvPr>
          <p:cNvSpPr/>
          <p:nvPr/>
        </p:nvSpPr>
        <p:spPr>
          <a:xfrm>
            <a:off x="8737600" y="2743200"/>
            <a:ext cx="1930400" cy="3889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ShiftRows+MixCols</a:t>
            </a:r>
            <a:endParaRPr lang="en-US" sz="1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323F4D0-F465-6C4B-8BAF-826C42F4CF6D}"/>
              </a:ext>
            </a:extLst>
          </p:cNvPr>
          <p:cNvSpPr/>
          <p:nvPr/>
        </p:nvSpPr>
        <p:spPr>
          <a:xfrm>
            <a:off x="8737600" y="4276762"/>
            <a:ext cx="1930400" cy="3889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SubBytes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8D73416-1B55-A149-A8B1-720DBD04EAFF}"/>
              </a:ext>
            </a:extLst>
          </p:cNvPr>
          <p:cNvSpPr/>
          <p:nvPr/>
        </p:nvSpPr>
        <p:spPr>
          <a:xfrm>
            <a:off x="8737600" y="4640260"/>
            <a:ext cx="1930400" cy="3889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ShiftRows+MixCols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33679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b="1" dirty="0"/>
              <a:t>ARX ciphers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6D0609-896F-2946-AC06-6681A90047B6}"/>
              </a:ext>
            </a:extLst>
          </p:cNvPr>
          <p:cNvSpPr txBox="1"/>
          <p:nvPr/>
        </p:nvSpPr>
        <p:spPr>
          <a:xfrm>
            <a:off x="990600" y="1600200"/>
            <a:ext cx="7246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Additions, Rotations, XORs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B8289A-B42D-454A-A0B2-BD06B934453D}"/>
              </a:ext>
            </a:extLst>
          </p:cNvPr>
          <p:cNvSpPr txBox="1"/>
          <p:nvPr/>
        </p:nvSpPr>
        <p:spPr>
          <a:xfrm>
            <a:off x="970547" y="3124200"/>
            <a:ext cx="7246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Easier to implement w/o side-channels</a:t>
            </a:r>
          </a:p>
        </p:txBody>
      </p:sp>
      <p:pic>
        <p:nvPicPr>
          <p:cNvPr id="11266" name="Picture 2" descr="Salsa20 ChaCha variant.png">
            <a:extLst>
              <a:ext uri="{FF2B5EF4-FFF2-40B4-BE49-F238E27FC236}">
                <a16:creationId xmlns:a16="http://schemas.microsoft.com/office/drawing/2014/main" id="{DFC0B7D2-B853-DE46-88E7-ACBD463E5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1295400"/>
            <a:ext cx="3175000" cy="42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748051-1C0C-E94D-88F1-E037CD5FC732}"/>
              </a:ext>
            </a:extLst>
          </p:cNvPr>
          <p:cNvSpPr txBox="1"/>
          <p:nvPr/>
        </p:nvSpPr>
        <p:spPr>
          <a:xfrm>
            <a:off x="8534400" y="5715000"/>
            <a:ext cx="335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ChaCha20 quarter-round function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9EDBCC-4E95-F645-9967-ADD99B2A5E82}"/>
              </a:ext>
            </a:extLst>
          </p:cNvPr>
          <p:cNvSpPr txBox="1"/>
          <p:nvPr/>
        </p:nvSpPr>
        <p:spPr>
          <a:xfrm>
            <a:off x="990600" y="2362200"/>
            <a:ext cx="7246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Combination of operations leads to non-linearity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74F959-30D6-2A41-AE9E-F5A350048FF1}"/>
              </a:ext>
            </a:extLst>
          </p:cNvPr>
          <p:cNvSpPr txBox="1"/>
          <p:nvPr/>
        </p:nvSpPr>
        <p:spPr>
          <a:xfrm>
            <a:off x="974558" y="4124980"/>
            <a:ext cx="72465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Examples: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Salsa20 / </a:t>
            </a:r>
            <a:r>
              <a:rPr lang="en-US" sz="2800" dirty="0" err="1"/>
              <a:t>ChaCha</a:t>
            </a:r>
            <a:r>
              <a:rPr lang="en-US" sz="2800" dirty="0"/>
              <a:t> ciphers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Speck, Simon (from NSA)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00372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AF6F3-5DBD-4549-A792-957126E2F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Moving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2B773-51D6-0546-810C-8B191F356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good </a:t>
            </a:r>
            <a:r>
              <a:rPr lang="en-US" dirty="0" err="1"/>
              <a:t>blockciphers</a:t>
            </a:r>
            <a:r>
              <a:rPr lang="en-US" dirty="0"/>
              <a:t> that achieve PRF security up to implications of best-known generic attacks</a:t>
            </a:r>
          </a:p>
          <a:p>
            <a:pPr lvl="1"/>
            <a:r>
              <a:rPr lang="en-US" dirty="0"/>
              <a:t>  ~  2</a:t>
            </a:r>
            <a:r>
              <a:rPr lang="en-US" baseline="30000" dirty="0"/>
              <a:t>k</a:t>
            </a:r>
            <a:r>
              <a:rPr lang="en-US" dirty="0"/>
              <a:t> time (exhaustive key search)</a:t>
            </a:r>
          </a:p>
          <a:p>
            <a:pPr lvl="1"/>
            <a:r>
              <a:rPr lang="en-US" dirty="0"/>
              <a:t>  ~  2</a:t>
            </a:r>
            <a:r>
              <a:rPr lang="en-US" baseline="30000" dirty="0"/>
              <a:t>n/2</a:t>
            </a:r>
            <a:r>
              <a:rPr lang="en-US" dirty="0"/>
              <a:t> time (birthday attacks)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1E15D-78E7-1A43-B8BD-967733518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1201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01E00-8EB1-3241-BE00-F08BFEB0A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993A9-5B0C-4749-BE4A-4456FCCB2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BC732-C28F-9840-80C4-BEAAEAB1F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24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476C6-170C-C84D-A2D0-87992AFC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Block ciphers built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72E48-318D-0740-BC0D-4644C06BF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Block ciphers workhorse of symmetric encryption</a:t>
            </a:r>
          </a:p>
          <a:p>
            <a:r>
              <a:rPr lang="en-US" dirty="0"/>
              <a:t>Practical ones designed and analyzed via </a:t>
            </a:r>
            <a:r>
              <a:rPr lang="en-US" b="1" i="1" dirty="0"/>
              <a:t>cryptanalysis</a:t>
            </a:r>
          </a:p>
          <a:p>
            <a:pPr lvl="1"/>
            <a:r>
              <a:rPr lang="en-US" dirty="0"/>
              <a:t>Large number of techniques and design principles</a:t>
            </a:r>
          </a:p>
          <a:p>
            <a:pPr lvl="1"/>
            <a:r>
              <a:rPr lang="en-US" dirty="0"/>
              <a:t>Large community (mostly outside USA)</a:t>
            </a:r>
          </a:p>
          <a:p>
            <a:r>
              <a:rPr lang="en-US" dirty="0"/>
              <a:t>Historically: closed door design</a:t>
            </a:r>
          </a:p>
          <a:p>
            <a:r>
              <a:rPr lang="en-US" dirty="0"/>
              <a:t>Now: ciphers designed through public competition,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D8348-18E0-AF4B-AC4A-1DEE6D2B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650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F7A8-080B-FC41-ADC8-88861C5A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How to analyze block cipher security?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44DCA-9A90-0647-A962-5C005417F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7239000" cy="4525963"/>
          </a:xfrm>
        </p:spPr>
        <p:txBody>
          <a:bodyPr>
            <a:normAutofit/>
          </a:bodyPr>
          <a:lstStyle/>
          <a:p>
            <a:r>
              <a:rPr lang="en-US" dirty="0"/>
              <a:t>Cryptanalysis is area of study dedicated to determining if block cipher designs resist attacks</a:t>
            </a:r>
          </a:p>
          <a:p>
            <a:r>
              <a:rPr lang="en-US" dirty="0"/>
              <a:t>Mostly focus on discovering exploitable weaknesses in cipher that can speed-up key recovery</a:t>
            </a:r>
          </a:p>
          <a:p>
            <a:pPr lvl="1"/>
            <a:r>
              <a:rPr lang="en-US" dirty="0"/>
              <a:t>Known or chosen message attacks</a:t>
            </a:r>
          </a:p>
          <a:p>
            <a:pPr lvl="1"/>
            <a:r>
              <a:rPr lang="en-US" dirty="0"/>
              <a:t>Related-key attacks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26549-114F-594A-AB63-4E6679C1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7D0CA-7661-D847-B43C-4CE760FA4E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1" r="6076"/>
          <a:stretch/>
        </p:blipFill>
        <p:spPr>
          <a:xfrm>
            <a:off x="7696200" y="1600201"/>
            <a:ext cx="42672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281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F7A8-080B-FC41-ADC8-88861C5A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How to analyze block cipher security?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44DCA-9A90-0647-A962-5C005417F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7239000" cy="4525963"/>
          </a:xfrm>
        </p:spPr>
        <p:txBody>
          <a:bodyPr>
            <a:normAutofit/>
          </a:bodyPr>
          <a:lstStyle/>
          <a:p>
            <a:r>
              <a:rPr lang="en-US" dirty="0"/>
              <a:t>Cryptanalysis is area of study dedicated to determining if block cipher designs resist attacks</a:t>
            </a:r>
          </a:p>
          <a:p>
            <a:r>
              <a:rPr lang="en-US" dirty="0"/>
              <a:t>Mostly focus on discovering exploitable weaknesses in cipher that can speed-up key recovery</a:t>
            </a:r>
          </a:p>
          <a:p>
            <a:pPr lvl="1"/>
            <a:r>
              <a:rPr lang="en-US" dirty="0"/>
              <a:t>Known or chosen message attacks</a:t>
            </a:r>
          </a:p>
          <a:p>
            <a:pPr lvl="1"/>
            <a:r>
              <a:rPr lang="en-US" dirty="0"/>
              <a:t>Related-key attacks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26549-114F-594A-AB63-4E6679C1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7D0CA-7661-D847-B43C-4CE760FA4E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1" r="6076"/>
          <a:stretch/>
        </p:blipFill>
        <p:spPr>
          <a:xfrm>
            <a:off x="7696200" y="1600201"/>
            <a:ext cx="42672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229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F7A8-080B-FC41-ADC8-88861C5A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 cryptanalysis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44DCA-9A90-0647-A962-5C005417F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72390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Linear cryptanalysis:</a:t>
            </a:r>
          </a:p>
          <a:p>
            <a:pPr lvl="1"/>
            <a:r>
              <a:rPr lang="en-US" dirty="0"/>
              <a:t>Approximate S-box behavior by linear functions, e.g.,:</a:t>
            </a:r>
          </a:p>
          <a:p>
            <a:pPr lvl="2"/>
            <a:r>
              <a:rPr lang="en-US" dirty="0"/>
              <a:t>X1 + X2 + X6 = Y1 + Y2 + Y4      </a:t>
            </a:r>
          </a:p>
          <a:p>
            <a:pPr lvl="1"/>
            <a:r>
              <a:rPr lang="en-US" dirty="0"/>
              <a:t>S-boxes exhibit some biases, meaning some linear functions are satisfied with higher probability (over uniform inputs)</a:t>
            </a:r>
          </a:p>
          <a:p>
            <a:pPr lvl="1"/>
            <a:r>
              <a:rPr lang="en-US" dirty="0"/>
              <a:t>Can carefully “pile up” linear approximations across multiple DES rounds</a:t>
            </a:r>
          </a:p>
          <a:p>
            <a:pPr lvl="1"/>
            <a:r>
              <a:rPr lang="en-US" dirty="0"/>
              <a:t>Use linear approximations to efficiently narrow down search for key, given lots of encryptions of uniform messages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26549-114F-594A-AB63-4E6679C1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7D0CA-7661-D847-B43C-4CE760FA4E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1" r="6076"/>
          <a:stretch/>
        </p:blipFill>
        <p:spPr>
          <a:xfrm>
            <a:off x="7696200" y="1600201"/>
            <a:ext cx="4267200" cy="4660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8B7136-F510-6B49-96AB-90F0F1766029}"/>
              </a:ext>
            </a:extLst>
          </p:cNvPr>
          <p:cNvSpPr txBox="1"/>
          <p:nvPr/>
        </p:nvSpPr>
        <p:spPr>
          <a:xfrm>
            <a:off x="4876800" y="1676400"/>
            <a:ext cx="16410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[Matsui 1993]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934D4F-AAF8-FC42-B09A-2D76164724D0}"/>
              </a:ext>
            </a:extLst>
          </p:cNvPr>
          <p:cNvSpPr txBox="1"/>
          <p:nvPr/>
        </p:nvSpPr>
        <p:spPr>
          <a:xfrm>
            <a:off x="3124200" y="6248400"/>
            <a:ext cx="5818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http://</a:t>
            </a:r>
            <a:r>
              <a:rPr lang="en-US" sz="2000" dirty="0" err="1"/>
              <a:t>www.cs.bc.edu</a:t>
            </a:r>
            <a:r>
              <a:rPr lang="en-US" sz="2000" dirty="0"/>
              <a:t>/~</a:t>
            </a:r>
            <a:r>
              <a:rPr lang="en-US" sz="2000" dirty="0" err="1"/>
              <a:t>straubin</a:t>
            </a:r>
            <a:r>
              <a:rPr lang="en-US" sz="2000" dirty="0"/>
              <a:t>/crypto2017/</a:t>
            </a:r>
            <a:r>
              <a:rPr lang="en-US" sz="2000" dirty="0" err="1"/>
              <a:t>heys.pdf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633594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E5B48-E9FE-A44A-8F2C-A9526A1B5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18ACC9-582F-534B-9026-92C281433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513" y="0"/>
            <a:ext cx="60240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18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F7A8-080B-FC41-ADC8-88861C5A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Differential cryptanalysis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E44DCA-9A90-0647-A962-5C005417FA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7239000" cy="452596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Differential cryptanalysis:</a:t>
                </a:r>
              </a:p>
              <a:p>
                <a:pPr lvl="1"/>
                <a:r>
                  <a:rPr lang="en-US" dirty="0"/>
                  <a:t>Analyze S-boxes to find differentials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baseline="-25000" dirty="0"/>
                  <a:t>x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baseline="-25000" dirty="0"/>
                  <a:t>y </a:t>
                </a:r>
                <a:r>
                  <a:rPr lang="en-US" dirty="0"/>
                  <a:t>such that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baseline="-25000" dirty="0"/>
                  <a:t>y</a:t>
                </a:r>
                <a:r>
                  <a:rPr lang="en-US" dirty="0"/>
                  <a:t> = </a:t>
                </a:r>
                <a:r>
                  <a:rPr lang="en-US" dirty="0" err="1"/>
                  <a:t>Sbox</a:t>
                </a:r>
                <a:r>
                  <a:rPr lang="en-US" dirty="0"/>
                  <a:t>( X +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baseline="-25000" dirty="0"/>
                  <a:t>x</a:t>
                </a:r>
                <a:r>
                  <a:rPr lang="en-US" dirty="0"/>
                  <a:t>) + </a:t>
                </a:r>
                <a:r>
                  <a:rPr lang="en-US" dirty="0" err="1"/>
                  <a:t>Sbox</a:t>
                </a:r>
                <a:r>
                  <a:rPr lang="en-US" dirty="0"/>
                  <a:t>(X) </a:t>
                </a:r>
              </a:p>
              <a:p>
                <a:pPr lvl="1"/>
                <a:r>
                  <a:rPr lang="en-US" dirty="0"/>
                  <a:t>holds with high probability over random choice of X</a:t>
                </a:r>
              </a:p>
              <a:p>
                <a:pPr lvl="1"/>
                <a:r>
                  <a:rPr lang="en-US" dirty="0"/>
                  <a:t>Piece together such differentials across rounds, providing a differential trail</a:t>
                </a:r>
              </a:p>
              <a:p>
                <a:pPr lvl="1"/>
                <a:r>
                  <a:rPr lang="en-US" dirty="0"/>
                  <a:t>Use to reduce key search space significantly, given lots of encryptions of chosen messages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E44DCA-9A90-0647-A962-5C005417FA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7239000" cy="4525963"/>
              </a:xfrm>
              <a:blipFill>
                <a:blip r:embed="rId2"/>
                <a:stretch>
                  <a:fillRect l="-1930" t="-1401" r="-1404" b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26549-114F-594A-AB63-4E6679C1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7D0CA-7661-D847-B43C-4CE760FA4E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61" r="6076"/>
          <a:stretch/>
        </p:blipFill>
        <p:spPr>
          <a:xfrm>
            <a:off x="7696200" y="1600201"/>
            <a:ext cx="4267200" cy="4660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8B7136-F510-6B49-96AB-90F0F1766029}"/>
              </a:ext>
            </a:extLst>
          </p:cNvPr>
          <p:cNvSpPr txBox="1"/>
          <p:nvPr/>
        </p:nvSpPr>
        <p:spPr>
          <a:xfrm>
            <a:off x="5257800" y="1733490"/>
            <a:ext cx="2433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[</a:t>
            </a:r>
            <a:r>
              <a:rPr lang="en-US" sz="2000" dirty="0" err="1"/>
              <a:t>Biham</a:t>
            </a:r>
            <a:r>
              <a:rPr lang="en-US" sz="2000" dirty="0"/>
              <a:t>, Shamir 1992]</a:t>
            </a:r>
          </a:p>
        </p:txBody>
      </p:sp>
    </p:spTree>
    <p:extLst>
      <p:ext uri="{BB962C8B-B14F-4D97-AF65-F5344CB8AC3E}">
        <p14:creationId xmlns:p14="http://schemas.microsoft.com/office/powerpoint/2010/main" val="39433024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3336E-9DD3-8543-85F2-3839DF99C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 cryptanalysis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5E12B-70BB-7C44-8BB1-7F584323A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Idea: approximate cipher under a key by a linear function that holds with good probability over choice of random messages</a:t>
            </a:r>
          </a:p>
          <a:p>
            <a:r>
              <a:rPr lang="en-US" dirty="0"/>
              <a:t>In more detail: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5A0A79-F195-C04E-A25A-427FF0469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7515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9091D-BB4D-AD40-B04F-669349C6F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BED90-33FB-9F4A-9976-FAD7DFFF2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Build up theory of block cipher design:</a:t>
            </a:r>
          </a:p>
          <a:p>
            <a:pPr lvl="1"/>
            <a:r>
              <a:rPr lang="en-US" dirty="0"/>
              <a:t>Simple Evan-Mansour cipher	</a:t>
            </a:r>
          </a:p>
          <a:p>
            <a:r>
              <a:rPr lang="en-US" dirty="0"/>
              <a:t>Why not random S-boxes?</a:t>
            </a:r>
          </a:p>
          <a:p>
            <a:pPr lvl="1"/>
            <a:r>
              <a:rPr lang="en-US" dirty="0"/>
              <a:t>Variance in bias is high!</a:t>
            </a:r>
          </a:p>
          <a:p>
            <a:r>
              <a:rPr lang="en-US" dirty="0"/>
              <a:t>Evan-Mansour result (don’t go through in detail, probably)</a:t>
            </a:r>
          </a:p>
          <a:p>
            <a:r>
              <a:rPr lang="en-US" dirty="0"/>
              <a:t>Proving resistance to linear / differential cryptanalysis? </a:t>
            </a:r>
          </a:p>
          <a:p>
            <a:pPr lvl="1"/>
            <a:r>
              <a:rPr lang="en-US" dirty="0"/>
              <a:t>Focusing on just linear biases fails to protect against other algebraic approximations of S-boxes</a:t>
            </a:r>
          </a:p>
          <a:p>
            <a:r>
              <a:rPr lang="en-US" dirty="0"/>
              <a:t>ARX ciphers (ands, rotations, </a:t>
            </a:r>
            <a:r>
              <a:rPr lang="en-US" dirty="0" err="1"/>
              <a:t>xors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How does cryptanalysis work against these?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AD2336-B06B-5B4A-B1BC-B0D2DE517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776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0C320-1D94-9F47-9EED-E8D8C855B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DB999-F1E2-CF42-9A08-C6BA9CA23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E6CD43-5BA6-1C45-B5A1-3DDA3A052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523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93252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7032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encryption standard (DES)</a:t>
            </a:r>
          </a:p>
        </p:txBody>
      </p:sp>
      <p:sp>
        <p:nvSpPr>
          <p:cNvPr id="4" name="Rectangle 3"/>
          <p:cNvSpPr/>
          <p:nvPr/>
        </p:nvSpPr>
        <p:spPr>
          <a:xfrm>
            <a:off x="8801100" y="2233868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K1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7639383" y="1471869"/>
            <a:ext cx="18261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L0               R0</a:t>
            </a:r>
          </a:p>
        </p:txBody>
      </p:sp>
      <p:cxnSp>
        <p:nvCxnSpPr>
          <p:cNvPr id="6" name="Straight Arrow Connector 5"/>
          <p:cNvCxnSpPr>
            <a:endCxn id="4" idx="0"/>
          </p:cNvCxnSpPr>
          <p:nvPr/>
        </p:nvCxnSpPr>
        <p:spPr>
          <a:xfrm rot="5400000">
            <a:off x="9011444" y="2062418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endCxn id="8" idx="1"/>
          </p:cNvCxnSpPr>
          <p:nvPr/>
        </p:nvCxnSpPr>
        <p:spPr>
          <a:xfrm rot="16200000" flipH="1">
            <a:off x="7833134" y="1946122"/>
            <a:ext cx="1269419" cy="11591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8991600" y="3110168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rot="10800000" flipV="1">
            <a:off x="7924800" y="1890968"/>
            <a:ext cx="1257300" cy="8001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5400000">
            <a:off x="9049544" y="3585624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>
            <a:off x="9049544" y="2976024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5400000">
            <a:off x="7428706" y="3185574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801100" y="4481768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K2</a:t>
            </a:r>
            <a:endParaRPr lang="en-US" sz="2400" dirty="0"/>
          </a:p>
        </p:txBody>
      </p:sp>
      <p:cxnSp>
        <p:nvCxnSpPr>
          <p:cNvPr id="15" name="Straight Arrow Connector 14"/>
          <p:cNvCxnSpPr>
            <a:endCxn id="14" idx="0"/>
          </p:cNvCxnSpPr>
          <p:nvPr/>
        </p:nvCxnSpPr>
        <p:spPr>
          <a:xfrm rot="5400000">
            <a:off x="9011444" y="4310318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7" idx="1"/>
          </p:cNvCxnSpPr>
          <p:nvPr/>
        </p:nvCxnSpPr>
        <p:spPr>
          <a:xfrm rot="16200000" flipH="1">
            <a:off x="7833134" y="4194022"/>
            <a:ext cx="1269419" cy="11591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8991600" y="5358068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rot="10800000" flipV="1">
            <a:off x="7924800" y="4138868"/>
            <a:ext cx="1257300" cy="8001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5400000">
            <a:off x="9049544" y="5833524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5400000">
            <a:off x="9049544" y="5223924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5400000">
            <a:off x="7428706" y="5433474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5400000">
            <a:off x="7779344" y="6373041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…</a:t>
            </a:r>
          </a:p>
        </p:txBody>
      </p:sp>
      <p:sp>
        <p:nvSpPr>
          <p:cNvPr id="24" name="TextBox 23"/>
          <p:cNvSpPr txBox="1"/>
          <p:nvPr/>
        </p:nvSpPr>
        <p:spPr>
          <a:xfrm rot="5400000">
            <a:off x="9084923" y="6379824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…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685989" y="3653136"/>
            <a:ext cx="1767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L1              R1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696201" y="5939136"/>
            <a:ext cx="1767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L2              R2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95400" y="1607437"/>
            <a:ext cx="481580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Originally called Lucifer</a:t>
            </a:r>
          </a:p>
          <a:p>
            <a:pPr marL="342900" indent="-342900">
              <a:buFontTx/>
              <a:buChar char="-"/>
            </a:pPr>
            <a:r>
              <a:rPr lang="en-US" sz="2800" dirty="0"/>
              <a:t>team at IBM</a:t>
            </a:r>
          </a:p>
          <a:p>
            <a:pPr marL="342900" indent="-342900">
              <a:buFontTx/>
              <a:buChar char="-"/>
            </a:pPr>
            <a:r>
              <a:rPr lang="en-US" sz="2800" dirty="0"/>
              <a:t>input from NSA</a:t>
            </a:r>
          </a:p>
          <a:p>
            <a:pPr marL="342900" indent="-342900">
              <a:buFontTx/>
              <a:buChar char="-"/>
            </a:pPr>
            <a:r>
              <a:rPr lang="en-US" sz="2800" dirty="0"/>
              <a:t>standardized by NIST in 1976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336646" y="3575718"/>
            <a:ext cx="9541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 = 64</a:t>
            </a:r>
          </a:p>
          <a:p>
            <a:r>
              <a:rPr lang="en-US" sz="2400" dirty="0"/>
              <a:t>k = 56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295400" y="4648201"/>
            <a:ext cx="6375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Split 64-bit input into L0,R0 of 32 bits each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295401" y="5131172"/>
            <a:ext cx="4516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Repeat </a:t>
            </a:r>
            <a:r>
              <a:rPr lang="en-US" sz="2800" dirty="0" err="1"/>
              <a:t>Feistel</a:t>
            </a:r>
            <a:r>
              <a:rPr lang="en-US" sz="2800" dirty="0"/>
              <a:t> round 16 times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95400" y="5646004"/>
            <a:ext cx="54195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Each round applies function F using </a:t>
            </a:r>
          </a:p>
          <a:p>
            <a:r>
              <a:rPr lang="en-US" sz="2800" dirty="0"/>
              <a:t>separate round key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127634" y="3653136"/>
            <a:ext cx="2461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keys:</a:t>
            </a:r>
          </a:p>
          <a:p>
            <a:r>
              <a:rPr lang="en-US" dirty="0"/>
              <a:t>72,057,594,037,927,936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8B6C29-100B-CF4A-8CF4-7EB0C21F8609}"/>
              </a:ext>
            </a:extLst>
          </p:cNvPr>
          <p:cNvSpPr txBox="1"/>
          <p:nvPr/>
        </p:nvSpPr>
        <p:spPr>
          <a:xfrm>
            <a:off x="10088880" y="1447800"/>
            <a:ext cx="1950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(Omitting initial and final permutations)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A1E3D7-8E27-4A42-958F-39202FD1C09F}"/>
              </a:ext>
            </a:extLst>
          </p:cNvPr>
          <p:cNvSpPr txBox="1"/>
          <p:nvPr/>
        </p:nvSpPr>
        <p:spPr>
          <a:xfrm>
            <a:off x="10058400" y="3066871"/>
            <a:ext cx="1950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 schedule expands 56-bit key into 16 48-bit round keys</a:t>
            </a:r>
          </a:p>
        </p:txBody>
      </p:sp>
    </p:spTree>
    <p:extLst>
      <p:ext uri="{BB962C8B-B14F-4D97-AF65-F5344CB8AC3E}">
        <p14:creationId xmlns:p14="http://schemas.microsoft.com/office/powerpoint/2010/main" val="19618703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B06D7-F81F-CF43-BA0C-4093A141B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40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EE7DBB0-23E0-1B49-8844-46736C2AD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b="1" dirty="0"/>
              <a:t>Towards message privacy definitions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6A348F-27F1-124C-9816-3C2C1218E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663700"/>
            <a:ext cx="3530600" cy="4597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BA502F-A13B-ED4B-AAE0-338E70BDF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3048790"/>
            <a:ext cx="6582833" cy="45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02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1268E-74C8-4B44-9B6D-FD1CF75E6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OTP </a:t>
            </a:r>
            <a:r>
              <a:rPr lang="en-US" b="1" dirty="0" err="1"/>
              <a:t>otIND</a:t>
            </a:r>
            <a:r>
              <a:rPr lang="en-US" b="1" dirty="0"/>
              <a:t>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9F114-A5A4-8443-AA19-5A9045772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A8BCA8-8862-E94E-B747-B2C4430D6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72221"/>
            <a:ext cx="9525000" cy="7661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31FB01-21A9-4A43-A4E5-9B107DC3A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1" y="3675291"/>
            <a:ext cx="9525000" cy="120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203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FDCD1-6D0B-7145-BEA6-4A9CEDA57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Shannon’s theorem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565CE-24A4-5F4A-9186-5380D0617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852486-948F-1F44-9CCC-00BDE02BB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821835"/>
            <a:ext cx="10324543" cy="130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607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E54AF-A97A-C048-818F-B38361F36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D86B2-540C-E143-80CE-585C6AAB0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D7A25B-0EA1-324C-8E0B-2F0023635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090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F7A8-080B-FC41-ADC8-88861C5A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 cryptanalysis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E44DCA-9A90-0647-A962-5C005417FA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7239000" cy="502919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Approximate E</a:t>
                </a:r>
                <a:r>
                  <a:rPr lang="en-US" baseline="-25000" dirty="0"/>
                  <a:t>K</a:t>
                </a:r>
                <a:r>
                  <a:rPr lang="en-US" dirty="0"/>
                  <a:t> by linear function satisfied w/ good probability over choice of random messages</a:t>
                </a:r>
              </a:p>
              <a:p>
                <a:r>
                  <a:rPr lang="en-US" dirty="0"/>
                  <a:t>Consider equation of form: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where                sets of indices</a:t>
                </a:r>
              </a:p>
              <a:p>
                <a:r>
                  <a:rPr lang="en-US" dirty="0"/>
                  <a:t>Suppose (1) holds with probability ½ +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for fixed K, uniform choice of M and C = E</a:t>
                </a:r>
                <a:r>
                  <a:rPr lang="en-US" baseline="-25000" dirty="0"/>
                  <a:t>K</a:t>
                </a:r>
                <a:r>
                  <a:rPr lang="en-US" dirty="0"/>
                  <a:t>(M)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E44DCA-9A90-0647-A962-5C005417FA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7239000" cy="5029199"/>
              </a:xfrm>
              <a:blipFill>
                <a:blip r:embed="rId2"/>
                <a:stretch>
                  <a:fillRect l="-1930" t="-2267" r="-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26549-114F-594A-AB63-4E6679C1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44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8B7136-F510-6B49-96AB-90F0F1766029}"/>
              </a:ext>
            </a:extLst>
          </p:cNvPr>
          <p:cNvSpPr txBox="1"/>
          <p:nvPr/>
        </p:nvSpPr>
        <p:spPr>
          <a:xfrm>
            <a:off x="9601200" y="736483"/>
            <a:ext cx="16410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[Matsui 1993]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82CFFC-AF82-0F47-A165-1F555219CB45}"/>
              </a:ext>
            </a:extLst>
          </p:cNvPr>
          <p:cNvSpPr/>
          <p:nvPr/>
        </p:nvSpPr>
        <p:spPr>
          <a:xfrm>
            <a:off x="9982200" y="2879664"/>
            <a:ext cx="914400" cy="8915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69C329-93C2-B94D-BD1D-3CB7FEF2F15C}"/>
              </a:ext>
            </a:extLst>
          </p:cNvPr>
          <p:cNvSpPr/>
          <p:nvPr/>
        </p:nvSpPr>
        <p:spPr>
          <a:xfrm>
            <a:off x="9534042" y="2148986"/>
            <a:ext cx="1709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  <a:r>
              <a:rPr lang="en-US" sz="2400" baseline="-25000" dirty="0">
                <a:solidFill>
                  <a:srgbClr val="00B050"/>
                </a:solidFill>
              </a:rPr>
              <a:t>1</a:t>
            </a:r>
            <a:r>
              <a:rPr lang="en-US" sz="2400" dirty="0">
                <a:solidFill>
                  <a:srgbClr val="00B050"/>
                </a:solidFill>
              </a:rPr>
              <a:t> M</a:t>
            </a:r>
            <a:r>
              <a:rPr lang="en-US" sz="2400" baseline="-25000" dirty="0">
                <a:solidFill>
                  <a:srgbClr val="00B050"/>
                </a:solidFill>
              </a:rPr>
              <a:t>2</a:t>
            </a:r>
            <a:r>
              <a:rPr lang="en-US" sz="2400" dirty="0">
                <a:solidFill>
                  <a:srgbClr val="00B050"/>
                </a:solidFill>
              </a:rPr>
              <a:t> … M</a:t>
            </a:r>
            <a:r>
              <a:rPr lang="en-US" sz="2400" baseline="-25000" dirty="0">
                <a:solidFill>
                  <a:srgbClr val="00B050"/>
                </a:solidFill>
              </a:rPr>
              <a:t>n</a:t>
            </a:r>
            <a:endParaRPr lang="en-US" sz="2400" dirty="0">
              <a:solidFill>
                <a:srgbClr val="00B05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884927-B78E-4F48-9377-AB9FD51DB6B3}"/>
              </a:ext>
            </a:extLst>
          </p:cNvPr>
          <p:cNvCxnSpPr/>
          <p:nvPr/>
        </p:nvCxnSpPr>
        <p:spPr>
          <a:xfrm rot="5400000">
            <a:off x="10272394" y="2728018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49EBC3-F1CA-3A4B-B573-9B72680AF850}"/>
              </a:ext>
            </a:extLst>
          </p:cNvPr>
          <p:cNvCxnSpPr/>
          <p:nvPr/>
        </p:nvCxnSpPr>
        <p:spPr>
          <a:xfrm rot="5400000">
            <a:off x="10272394" y="3921222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70A4142-4042-704B-9CDC-42A1B8F37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429000"/>
            <a:ext cx="5250268" cy="13167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838AD3-0D4D-6449-89EF-DB144B9DC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4983861"/>
            <a:ext cx="1245859" cy="3460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D8DC28-0223-0449-8178-A4ABB771E561}"/>
              </a:ext>
            </a:extLst>
          </p:cNvPr>
          <p:cNvSpPr txBox="1"/>
          <p:nvPr/>
        </p:nvSpPr>
        <p:spPr>
          <a:xfrm>
            <a:off x="7627533" y="381000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(1)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6D2542-9DB9-9C46-B1FB-8089F384A03B}"/>
              </a:ext>
            </a:extLst>
          </p:cNvPr>
          <p:cNvSpPr/>
          <p:nvPr/>
        </p:nvSpPr>
        <p:spPr>
          <a:xfrm>
            <a:off x="9682185" y="4071610"/>
            <a:ext cx="14109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</a:t>
            </a:r>
            <a:r>
              <a:rPr lang="en-US" sz="2400" baseline="-25000" dirty="0">
                <a:solidFill>
                  <a:srgbClr val="00B050"/>
                </a:solidFill>
              </a:rPr>
              <a:t>1</a:t>
            </a:r>
            <a:r>
              <a:rPr lang="en-US" sz="2400" dirty="0">
                <a:solidFill>
                  <a:srgbClr val="00B050"/>
                </a:solidFill>
              </a:rPr>
              <a:t> C</a:t>
            </a:r>
            <a:r>
              <a:rPr lang="en-US" sz="2400" baseline="-25000" dirty="0">
                <a:solidFill>
                  <a:srgbClr val="00B050"/>
                </a:solidFill>
              </a:rPr>
              <a:t>2</a:t>
            </a:r>
            <a:r>
              <a:rPr lang="en-US" sz="2400" dirty="0">
                <a:solidFill>
                  <a:srgbClr val="00B050"/>
                </a:solidFill>
              </a:rPr>
              <a:t> … C</a:t>
            </a:r>
            <a:r>
              <a:rPr lang="en-US" sz="2400" baseline="-25000" dirty="0">
                <a:solidFill>
                  <a:srgbClr val="00B050"/>
                </a:solidFill>
              </a:rPr>
              <a:t>n</a:t>
            </a:r>
            <a:endParaRPr lang="en-US" sz="2400" dirty="0">
              <a:solidFill>
                <a:srgbClr val="00B05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E8E2A7-EEAB-C44B-809D-0BDFEEA5C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0366" y="5125306"/>
            <a:ext cx="1257300" cy="11303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16BE09D-0901-3644-B3E6-A278EF856636}"/>
              </a:ext>
            </a:extLst>
          </p:cNvPr>
          <p:cNvSpPr txBox="1"/>
          <p:nvPr/>
        </p:nvSpPr>
        <p:spPr>
          <a:xfrm>
            <a:off x="8534400" y="4572000"/>
            <a:ext cx="1323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32013680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F7A8-080B-FC41-ADC8-88861C5A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Recovering one bit of the key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E44DCA-9A90-0647-A962-5C005417FA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7239000" cy="502919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Approximate E</a:t>
                </a:r>
                <a:r>
                  <a:rPr lang="en-US" baseline="-25000" dirty="0"/>
                  <a:t>K</a:t>
                </a:r>
                <a:r>
                  <a:rPr lang="en-US" dirty="0"/>
                  <a:t> by linear function satisfied w/ good probability over choice of random messages</a:t>
                </a:r>
              </a:p>
              <a:p>
                <a:r>
                  <a:rPr lang="en-US" dirty="0"/>
                  <a:t>Consider equation of form: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where                sets of indices</a:t>
                </a:r>
              </a:p>
              <a:p>
                <a:r>
                  <a:rPr lang="en-US" dirty="0"/>
                  <a:t>Suppose (1) holds with probability ½ +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for fixed K, uniform choice of M and C = E</a:t>
                </a:r>
                <a:r>
                  <a:rPr lang="en-US" baseline="-25000" dirty="0"/>
                  <a:t>K</a:t>
                </a:r>
                <a:r>
                  <a:rPr lang="en-US" dirty="0"/>
                  <a:t>(M)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E44DCA-9A90-0647-A962-5C005417FA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7239000" cy="5029199"/>
              </a:xfrm>
              <a:blipFill>
                <a:blip r:embed="rId2"/>
                <a:stretch>
                  <a:fillRect l="-1930" t="-2267" r="-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26549-114F-594A-AB63-4E6679C1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45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82CFFC-AF82-0F47-A165-1F555219CB45}"/>
              </a:ext>
            </a:extLst>
          </p:cNvPr>
          <p:cNvSpPr/>
          <p:nvPr/>
        </p:nvSpPr>
        <p:spPr>
          <a:xfrm>
            <a:off x="9982200" y="2879664"/>
            <a:ext cx="914400" cy="8915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69C329-93C2-B94D-BD1D-3CB7FEF2F15C}"/>
              </a:ext>
            </a:extLst>
          </p:cNvPr>
          <p:cNvSpPr/>
          <p:nvPr/>
        </p:nvSpPr>
        <p:spPr>
          <a:xfrm>
            <a:off x="9534042" y="2148986"/>
            <a:ext cx="1709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  <a:r>
              <a:rPr lang="en-US" sz="2400" baseline="-25000" dirty="0">
                <a:solidFill>
                  <a:srgbClr val="00B050"/>
                </a:solidFill>
              </a:rPr>
              <a:t>1</a:t>
            </a:r>
            <a:r>
              <a:rPr lang="en-US" sz="2400" dirty="0">
                <a:solidFill>
                  <a:srgbClr val="00B050"/>
                </a:solidFill>
              </a:rPr>
              <a:t> M</a:t>
            </a:r>
            <a:r>
              <a:rPr lang="en-US" sz="2400" baseline="-25000" dirty="0">
                <a:solidFill>
                  <a:srgbClr val="00B050"/>
                </a:solidFill>
              </a:rPr>
              <a:t>2</a:t>
            </a:r>
            <a:r>
              <a:rPr lang="en-US" sz="2400" dirty="0">
                <a:solidFill>
                  <a:srgbClr val="00B050"/>
                </a:solidFill>
              </a:rPr>
              <a:t> … M</a:t>
            </a:r>
            <a:r>
              <a:rPr lang="en-US" sz="2400" baseline="-25000" dirty="0">
                <a:solidFill>
                  <a:srgbClr val="00B050"/>
                </a:solidFill>
              </a:rPr>
              <a:t>n</a:t>
            </a:r>
            <a:endParaRPr lang="en-US" sz="2400" dirty="0">
              <a:solidFill>
                <a:srgbClr val="00B05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884927-B78E-4F48-9377-AB9FD51DB6B3}"/>
              </a:ext>
            </a:extLst>
          </p:cNvPr>
          <p:cNvCxnSpPr/>
          <p:nvPr/>
        </p:nvCxnSpPr>
        <p:spPr>
          <a:xfrm rot="5400000">
            <a:off x="10272394" y="2728018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49EBC3-F1CA-3A4B-B573-9B72680AF850}"/>
              </a:ext>
            </a:extLst>
          </p:cNvPr>
          <p:cNvCxnSpPr/>
          <p:nvPr/>
        </p:nvCxnSpPr>
        <p:spPr>
          <a:xfrm rot="5400000">
            <a:off x="10272394" y="3921222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70A4142-4042-704B-9CDC-42A1B8F37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429000"/>
            <a:ext cx="5250268" cy="13167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838AD3-0D4D-6449-89EF-DB144B9DC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4983861"/>
            <a:ext cx="1245859" cy="3460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D8DC28-0223-0449-8178-A4ABB771E561}"/>
              </a:ext>
            </a:extLst>
          </p:cNvPr>
          <p:cNvSpPr txBox="1"/>
          <p:nvPr/>
        </p:nvSpPr>
        <p:spPr>
          <a:xfrm>
            <a:off x="7627533" y="381000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(1)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6D2542-9DB9-9C46-B1FB-8089F384A03B}"/>
              </a:ext>
            </a:extLst>
          </p:cNvPr>
          <p:cNvSpPr/>
          <p:nvPr/>
        </p:nvSpPr>
        <p:spPr>
          <a:xfrm>
            <a:off x="9682185" y="4071610"/>
            <a:ext cx="14109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</a:t>
            </a:r>
            <a:r>
              <a:rPr lang="en-US" sz="2400" baseline="-25000" dirty="0">
                <a:solidFill>
                  <a:srgbClr val="00B050"/>
                </a:solidFill>
              </a:rPr>
              <a:t>1</a:t>
            </a:r>
            <a:r>
              <a:rPr lang="en-US" sz="2400" dirty="0">
                <a:solidFill>
                  <a:srgbClr val="00B050"/>
                </a:solidFill>
              </a:rPr>
              <a:t> C</a:t>
            </a:r>
            <a:r>
              <a:rPr lang="en-US" sz="2400" baseline="-25000" dirty="0">
                <a:solidFill>
                  <a:srgbClr val="00B050"/>
                </a:solidFill>
              </a:rPr>
              <a:t>2</a:t>
            </a:r>
            <a:r>
              <a:rPr lang="en-US" sz="2400" dirty="0">
                <a:solidFill>
                  <a:srgbClr val="00B050"/>
                </a:solidFill>
              </a:rPr>
              <a:t> … C</a:t>
            </a:r>
            <a:r>
              <a:rPr lang="en-US" sz="2400" baseline="-25000" dirty="0">
                <a:solidFill>
                  <a:srgbClr val="00B050"/>
                </a:solidFill>
              </a:rPr>
              <a:t>n</a:t>
            </a:r>
            <a:endParaRPr lang="en-US" sz="2400" dirty="0">
              <a:solidFill>
                <a:srgbClr val="00B05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E8E2A7-EEAB-C44B-809D-0BDFEEA5C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0366" y="5125306"/>
            <a:ext cx="1257300" cy="11303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16BE09D-0901-3644-B3E6-A278EF856636}"/>
              </a:ext>
            </a:extLst>
          </p:cNvPr>
          <p:cNvSpPr txBox="1"/>
          <p:nvPr/>
        </p:nvSpPr>
        <p:spPr>
          <a:xfrm>
            <a:off x="8534400" y="4572000"/>
            <a:ext cx="1323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31918740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6BB1B-EA5C-D14F-B87C-4EED82CBE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46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0C428E-14C6-5E43-81E0-5FE3942F576E}"/>
              </a:ext>
            </a:extLst>
          </p:cNvPr>
          <p:cNvSpPr/>
          <p:nvPr/>
        </p:nvSpPr>
        <p:spPr>
          <a:xfrm>
            <a:off x="10439400" y="198119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K1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419C0D-7E58-2748-B1D6-1437F2753FAD}"/>
              </a:ext>
            </a:extLst>
          </p:cNvPr>
          <p:cNvSpPr/>
          <p:nvPr/>
        </p:nvSpPr>
        <p:spPr>
          <a:xfrm>
            <a:off x="9277683" y="1219200"/>
            <a:ext cx="18261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L0               R0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EA12D56-FF17-8A4C-B022-EB7A4EE89544}"/>
              </a:ext>
            </a:extLst>
          </p:cNvPr>
          <p:cNvCxnSpPr>
            <a:endCxn id="5" idx="0"/>
          </p:cNvCxnSpPr>
          <p:nvPr/>
        </p:nvCxnSpPr>
        <p:spPr>
          <a:xfrm rot="5400000">
            <a:off x="10649744" y="1809749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B3864C-C08C-F947-8E8A-4698927C0FD3}"/>
              </a:ext>
            </a:extLst>
          </p:cNvPr>
          <p:cNvCxnSpPr>
            <a:endCxn id="9" idx="1"/>
          </p:cNvCxnSpPr>
          <p:nvPr/>
        </p:nvCxnSpPr>
        <p:spPr>
          <a:xfrm rot="16200000" flipH="1">
            <a:off x="9471434" y="1693453"/>
            <a:ext cx="1269419" cy="11591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3C966AF7-45A1-204E-9377-B5E6DB468CE7}"/>
              </a:ext>
            </a:extLst>
          </p:cNvPr>
          <p:cNvSpPr/>
          <p:nvPr/>
        </p:nvSpPr>
        <p:spPr>
          <a:xfrm>
            <a:off x="10629900" y="2857499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B1A11B-E1AE-7849-93BA-B848B918C7E0}"/>
              </a:ext>
            </a:extLst>
          </p:cNvPr>
          <p:cNvCxnSpPr/>
          <p:nvPr/>
        </p:nvCxnSpPr>
        <p:spPr>
          <a:xfrm rot="10800000" flipV="1">
            <a:off x="9563100" y="1638299"/>
            <a:ext cx="1257300" cy="8001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37C767-3473-6E4A-8502-8BE8A15BE2FE}"/>
              </a:ext>
            </a:extLst>
          </p:cNvPr>
          <p:cNvCxnSpPr/>
          <p:nvPr/>
        </p:nvCxnSpPr>
        <p:spPr>
          <a:xfrm rot="5400000">
            <a:off x="10687844" y="33329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39B91B-4BC7-DD45-AA36-0D208743C7C6}"/>
              </a:ext>
            </a:extLst>
          </p:cNvPr>
          <p:cNvCxnSpPr/>
          <p:nvPr/>
        </p:nvCxnSpPr>
        <p:spPr>
          <a:xfrm rot="5400000">
            <a:off x="10687844" y="27233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94CA43-62F9-C84F-8D45-64AF422CFAC1}"/>
              </a:ext>
            </a:extLst>
          </p:cNvPr>
          <p:cNvCxnSpPr/>
          <p:nvPr/>
        </p:nvCxnSpPr>
        <p:spPr>
          <a:xfrm rot="5400000">
            <a:off x="9067006" y="2932905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6C02711-DA60-1645-AD23-DB9D5C3E8D61}"/>
              </a:ext>
            </a:extLst>
          </p:cNvPr>
          <p:cNvSpPr/>
          <p:nvPr/>
        </p:nvSpPr>
        <p:spPr>
          <a:xfrm>
            <a:off x="10439400" y="422909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K2</a:t>
            </a:r>
            <a:endParaRPr lang="en-US" sz="24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C4C571-21D0-E74A-AFF9-7F1C7ECEFE3C}"/>
              </a:ext>
            </a:extLst>
          </p:cNvPr>
          <p:cNvCxnSpPr>
            <a:endCxn id="14" idx="0"/>
          </p:cNvCxnSpPr>
          <p:nvPr/>
        </p:nvCxnSpPr>
        <p:spPr>
          <a:xfrm rot="5400000">
            <a:off x="10649744" y="4057649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54C3E1-5B02-2748-BAFC-40983FF95856}"/>
              </a:ext>
            </a:extLst>
          </p:cNvPr>
          <p:cNvCxnSpPr>
            <a:endCxn id="17" idx="1"/>
          </p:cNvCxnSpPr>
          <p:nvPr/>
        </p:nvCxnSpPr>
        <p:spPr>
          <a:xfrm rot="16200000" flipH="1">
            <a:off x="9471434" y="3941353"/>
            <a:ext cx="1269419" cy="11591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6AFB5257-E84F-9241-9220-1B4C2A19FB37}"/>
              </a:ext>
            </a:extLst>
          </p:cNvPr>
          <p:cNvSpPr/>
          <p:nvPr/>
        </p:nvSpPr>
        <p:spPr>
          <a:xfrm>
            <a:off x="10629900" y="5105399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A53BD0-4FC8-1342-A38D-33F757D4F35B}"/>
              </a:ext>
            </a:extLst>
          </p:cNvPr>
          <p:cNvCxnSpPr/>
          <p:nvPr/>
        </p:nvCxnSpPr>
        <p:spPr>
          <a:xfrm rot="10800000" flipV="1">
            <a:off x="9563100" y="3886199"/>
            <a:ext cx="1257300" cy="8001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66D087-9112-6E45-98BA-004D7AEF6820}"/>
              </a:ext>
            </a:extLst>
          </p:cNvPr>
          <p:cNvCxnSpPr/>
          <p:nvPr/>
        </p:nvCxnSpPr>
        <p:spPr>
          <a:xfrm rot="5400000">
            <a:off x="10687844" y="55808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3D914E-E578-B642-8B22-A7882CA88074}"/>
              </a:ext>
            </a:extLst>
          </p:cNvPr>
          <p:cNvCxnSpPr/>
          <p:nvPr/>
        </p:nvCxnSpPr>
        <p:spPr>
          <a:xfrm rot="5400000">
            <a:off x="10687844" y="49712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AD5BF1-1026-474C-85F0-5BEB0D67ED37}"/>
              </a:ext>
            </a:extLst>
          </p:cNvPr>
          <p:cNvCxnSpPr/>
          <p:nvPr/>
        </p:nvCxnSpPr>
        <p:spPr>
          <a:xfrm rot="5400000">
            <a:off x="9067006" y="5180805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CB8FFC-E423-334F-AC99-754B66EE139A}"/>
              </a:ext>
            </a:extLst>
          </p:cNvPr>
          <p:cNvSpPr txBox="1"/>
          <p:nvPr/>
        </p:nvSpPr>
        <p:spPr>
          <a:xfrm rot="5400000">
            <a:off x="9417644" y="6120372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A9E612-EC30-4B42-982B-8569598C2256}"/>
              </a:ext>
            </a:extLst>
          </p:cNvPr>
          <p:cNvSpPr txBox="1"/>
          <p:nvPr/>
        </p:nvSpPr>
        <p:spPr>
          <a:xfrm rot="5400000">
            <a:off x="10723223" y="6127155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F044AE4-AE94-D747-B570-39EBA5C5F286}"/>
              </a:ext>
            </a:extLst>
          </p:cNvPr>
          <p:cNvSpPr/>
          <p:nvPr/>
        </p:nvSpPr>
        <p:spPr>
          <a:xfrm>
            <a:off x="9324289" y="3400467"/>
            <a:ext cx="1767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L1              R1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51316C-13D4-E142-BC10-E94E8645B34F}"/>
              </a:ext>
            </a:extLst>
          </p:cNvPr>
          <p:cNvSpPr/>
          <p:nvPr/>
        </p:nvSpPr>
        <p:spPr>
          <a:xfrm>
            <a:off x="9334501" y="5686467"/>
            <a:ext cx="1767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L2              R2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91666B86-DFCE-A341-A3D4-6AE213D5C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b="1" dirty="0"/>
              <a:t>Finding linear approximations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251A46-EE56-9445-8F99-CD627B90AE6D}"/>
              </a:ext>
            </a:extLst>
          </p:cNvPr>
          <p:cNvSpPr txBox="1"/>
          <p:nvPr/>
        </p:nvSpPr>
        <p:spPr>
          <a:xfrm>
            <a:off x="609599" y="1295400"/>
            <a:ext cx="8016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Combine linear approximations for different rounds together, to get function of known values and key bits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1090D83-7650-2744-979B-1EB6F6B55CBA}"/>
              </a:ext>
            </a:extLst>
          </p:cNvPr>
          <p:cNvSpPr txBox="1"/>
          <p:nvPr/>
        </p:nvSpPr>
        <p:spPr>
          <a:xfrm>
            <a:off x="770022" y="5200471"/>
            <a:ext cx="73071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Recovers full 56-bit key using: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2</a:t>
            </a:r>
            <a:r>
              <a:rPr lang="en-US" sz="2800" baseline="30000" dirty="0"/>
              <a:t>43  </a:t>
            </a:r>
            <a:r>
              <a:rPr lang="en-US" sz="2800" dirty="0"/>
              <a:t>known plaintext/ciphertext pairs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~2</a:t>
            </a:r>
            <a:r>
              <a:rPr lang="en-US" sz="2800" baseline="30000" dirty="0"/>
              <a:t>41 </a:t>
            </a:r>
            <a:r>
              <a:rPr lang="en-US" sz="2800" dirty="0"/>
              <a:t> DES computations in expectation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80D6F3-72FF-B249-9BA2-A1DB15CFA9C6}"/>
              </a:ext>
            </a:extLst>
          </p:cNvPr>
          <p:cNvSpPr txBox="1"/>
          <p:nvPr/>
        </p:nvSpPr>
        <p:spPr>
          <a:xfrm>
            <a:off x="593643" y="2281535"/>
            <a:ext cx="8016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Additive combination of different linear approximations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1CA734-43D4-F14A-B18A-7ED6901F69BD}"/>
              </a:ext>
            </a:extLst>
          </p:cNvPr>
          <p:cNvSpPr txBox="1"/>
          <p:nvPr/>
        </p:nvSpPr>
        <p:spPr>
          <a:xfrm>
            <a:off x="609600" y="2895600"/>
            <a:ext cx="8016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“Piling up” heuristic:  calculate bias across multiple rounds by treating round estimators as independent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DB460A9-E666-DE45-BE98-243D7E70B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733800"/>
            <a:ext cx="77343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49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F7A8-080B-FC41-ADC8-88861C5A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DES round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44DCA-9A90-0647-A962-5C005417F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7086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P-box expands 32 bits to 48 bits and permutes</a:t>
            </a:r>
          </a:p>
          <a:p>
            <a:r>
              <a:rPr lang="en-US" dirty="0"/>
              <a:t>8 S-Boxes: </a:t>
            </a:r>
          </a:p>
          <a:p>
            <a:pPr lvl="1"/>
            <a:r>
              <a:rPr lang="en-US" dirty="0"/>
              <a:t>Each a 6-bit to 4-bit lookup table</a:t>
            </a:r>
          </a:p>
          <a:p>
            <a:r>
              <a:rPr lang="en-US" dirty="0"/>
              <a:t>XOR in round key</a:t>
            </a:r>
          </a:p>
          <a:p>
            <a:pPr lvl="1"/>
            <a:r>
              <a:rPr lang="en-US" dirty="0"/>
              <a:t>16 48-bit round keys derived via key schedule from 56 bit key deterministically</a:t>
            </a:r>
          </a:p>
          <a:p>
            <a:r>
              <a:rPr lang="en-US" dirty="0"/>
              <a:t>How S-boxes chosen? Why particular permutations?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26549-114F-594A-AB63-4E6679C1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7D0CA-7661-D847-B43C-4CE760FA4E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1" r="6076"/>
          <a:stretch/>
        </p:blipFill>
        <p:spPr>
          <a:xfrm>
            <a:off x="7696200" y="1600201"/>
            <a:ext cx="4267200" cy="4660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3A093FF-B0CB-224D-9CE7-F4C5B994407A}"/>
                  </a:ext>
                </a:extLst>
              </p14:cNvPr>
              <p14:cNvContentPartPr/>
              <p14:nvPr/>
            </p14:nvContentPartPr>
            <p14:xfrm>
              <a:off x="582120" y="0"/>
              <a:ext cx="10400400" cy="19360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3A093FF-B0CB-224D-9CE7-F4C5B99440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2760" y="-9360"/>
                <a:ext cx="10419120" cy="195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0524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F7A8-080B-FC41-ADC8-88861C5A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 cryptanalysis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26549-114F-594A-AB63-4E6679C1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8B7136-F510-6B49-96AB-90F0F1766029}"/>
              </a:ext>
            </a:extLst>
          </p:cNvPr>
          <p:cNvSpPr txBox="1"/>
          <p:nvPr/>
        </p:nvSpPr>
        <p:spPr>
          <a:xfrm>
            <a:off x="9601200" y="736483"/>
            <a:ext cx="16410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[Matsui 1993]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82CFFC-AF82-0F47-A165-1F555219CB45}"/>
              </a:ext>
            </a:extLst>
          </p:cNvPr>
          <p:cNvSpPr/>
          <p:nvPr/>
        </p:nvSpPr>
        <p:spPr>
          <a:xfrm>
            <a:off x="9982200" y="2879664"/>
            <a:ext cx="914400" cy="8915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884927-B78E-4F48-9377-AB9FD51DB6B3}"/>
              </a:ext>
            </a:extLst>
          </p:cNvPr>
          <p:cNvCxnSpPr/>
          <p:nvPr/>
        </p:nvCxnSpPr>
        <p:spPr>
          <a:xfrm rot="5400000">
            <a:off x="10272394" y="2728018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49EBC3-F1CA-3A4B-B573-9B72680AF850}"/>
              </a:ext>
            </a:extLst>
          </p:cNvPr>
          <p:cNvCxnSpPr/>
          <p:nvPr/>
        </p:nvCxnSpPr>
        <p:spPr>
          <a:xfrm rot="5400000">
            <a:off x="10272394" y="3921222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DEBD1CA-2363-1D4C-832C-401DE69BD2E8}"/>
              </a:ext>
            </a:extLst>
          </p:cNvPr>
          <p:cNvSpPr txBox="1"/>
          <p:nvPr/>
        </p:nvSpPr>
        <p:spPr>
          <a:xfrm>
            <a:off x="563881" y="1234995"/>
            <a:ext cx="9688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Approximate E</a:t>
            </a:r>
            <a:r>
              <a:rPr lang="en-US" sz="2800" baseline="-25000" dirty="0"/>
              <a:t>K</a:t>
            </a:r>
            <a:r>
              <a:rPr lang="en-US" sz="2800" dirty="0"/>
              <a:t> by linear </a:t>
            </a:r>
            <a:r>
              <a:rPr lang="en-US" sz="2800" dirty="0" err="1"/>
              <a:t>boolean</a:t>
            </a:r>
            <a:r>
              <a:rPr lang="en-US" sz="2800" dirty="0"/>
              <a:t> function satisfied w/ probability different from ½ (over choice of random message)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C5B207-8B88-8748-A928-D1A5308ED155}"/>
                  </a:ext>
                </a:extLst>
              </p:cNvPr>
              <p:cNvSpPr txBox="1"/>
              <p:nvPr/>
            </p:nvSpPr>
            <p:spPr>
              <a:xfrm>
                <a:off x="563881" y="2259353"/>
                <a:ext cx="96885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For string X and set S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sz="2800" dirty="0"/>
                  <a:t> {0,…,n-1}, let X[S] =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C5B207-8B88-8748-A928-D1A5308ED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1" y="2259353"/>
                <a:ext cx="9688568" cy="523220"/>
              </a:xfrm>
              <a:prstGeom prst="rect">
                <a:avLst/>
              </a:prstGeom>
              <a:blipFill>
                <a:blip r:embed="rId2"/>
                <a:stretch>
                  <a:fillRect l="-1178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85542BA9-28F9-0F49-AEA4-C28923F35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900" y="2349500"/>
            <a:ext cx="749300" cy="622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36E643-9A93-6F49-B706-3460593E7976}"/>
              </a:ext>
            </a:extLst>
          </p:cNvPr>
          <p:cNvSpPr txBox="1"/>
          <p:nvPr/>
        </p:nvSpPr>
        <p:spPr>
          <a:xfrm>
            <a:off x="609600" y="3025121"/>
            <a:ext cx="4950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Suppose we know S</a:t>
            </a:r>
            <a:r>
              <a:rPr lang="en-US" sz="2400" baseline="-25000" dirty="0"/>
              <a:t>m </a:t>
            </a:r>
            <a:r>
              <a:rPr lang="en-US" sz="2400" dirty="0"/>
              <a:t>, S</a:t>
            </a:r>
            <a:r>
              <a:rPr lang="en-US" sz="2400" baseline="-25000" dirty="0"/>
              <a:t>c </a:t>
            </a:r>
            <a:r>
              <a:rPr lang="en-US" sz="2400" dirty="0"/>
              <a:t>, </a:t>
            </a:r>
            <a:r>
              <a:rPr lang="en-US" sz="2400" dirty="0" err="1"/>
              <a:t>S</a:t>
            </a:r>
            <a:r>
              <a:rPr lang="en-US" sz="2400" baseline="-25000" dirty="0" err="1"/>
              <a:t>k</a:t>
            </a:r>
            <a:r>
              <a:rPr lang="en-US" sz="2400" dirty="0"/>
              <a:t>  such that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9FCC84-245C-FA4D-A77F-05614078C017}"/>
              </a:ext>
            </a:extLst>
          </p:cNvPr>
          <p:cNvSpPr/>
          <p:nvPr/>
        </p:nvSpPr>
        <p:spPr>
          <a:xfrm>
            <a:off x="10164824" y="2148986"/>
            <a:ext cx="447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B602DF-3089-1F40-8628-3D99BBBB45FF}"/>
              </a:ext>
            </a:extLst>
          </p:cNvPr>
          <p:cNvSpPr/>
          <p:nvPr/>
        </p:nvSpPr>
        <p:spPr>
          <a:xfrm>
            <a:off x="10213580" y="4071610"/>
            <a:ext cx="348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D8EF44-CBB9-E34E-A4B2-B3F32F17720C}"/>
              </a:ext>
            </a:extLst>
          </p:cNvPr>
          <p:cNvSpPr txBox="1"/>
          <p:nvPr/>
        </p:nvSpPr>
        <p:spPr>
          <a:xfrm>
            <a:off x="609600" y="4572000"/>
            <a:ext cx="5371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where C = E</a:t>
            </a:r>
            <a:r>
              <a:rPr lang="en-US" sz="2400" baseline="-25000" dirty="0"/>
              <a:t>K</a:t>
            </a:r>
            <a:r>
              <a:rPr lang="en-US" sz="2400" dirty="0"/>
              <a:t>(M) and M chosen uniformly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66A0FFF-3935-6E46-A446-27FD92C53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636265"/>
            <a:ext cx="5905700" cy="74650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3860358-BF8A-1B48-B123-ED441B8A9CDE}"/>
              </a:ext>
            </a:extLst>
          </p:cNvPr>
          <p:cNvSpPr txBox="1"/>
          <p:nvPr/>
        </p:nvSpPr>
        <p:spPr>
          <a:xfrm>
            <a:off x="613611" y="5496060"/>
            <a:ext cx="8497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Then this allows recovering 1 bit of K using </a:t>
            </a:r>
            <a:r>
              <a:rPr lang="en-US" sz="2400" b="1" i="1" dirty="0"/>
              <a:t>known plaintext attack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101C2C6-FE2C-7B44-B335-96434F5995DC}"/>
                  </a:ext>
                </a:extLst>
              </p14:cNvPr>
              <p14:cNvContentPartPr/>
              <p14:nvPr/>
            </p14:nvContentPartPr>
            <p14:xfrm>
              <a:off x="5995440" y="2464560"/>
              <a:ext cx="491400" cy="138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101C2C6-FE2C-7B44-B335-96434F5995D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79600" y="2401200"/>
                <a:ext cx="52272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2732AB7-1087-F04F-AD53-BFFAA0BA63DD}"/>
                  </a:ext>
                </a:extLst>
              </p14:cNvPr>
              <p14:cNvContentPartPr/>
              <p14:nvPr/>
            </p14:nvContentPartPr>
            <p14:xfrm>
              <a:off x="2957760" y="3219120"/>
              <a:ext cx="352800" cy="194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2732AB7-1087-F04F-AD53-BFFAA0BA63D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41920" y="3155760"/>
                <a:ext cx="38412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2040EAF-9FD6-8B4B-B634-28D843F75E26}"/>
                  </a:ext>
                </a:extLst>
              </p14:cNvPr>
              <p14:cNvContentPartPr/>
              <p14:nvPr/>
            </p14:nvContentPartPr>
            <p14:xfrm>
              <a:off x="3472560" y="3239280"/>
              <a:ext cx="309240" cy="1364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2040EAF-9FD6-8B4B-B634-28D843F75E2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56720" y="3175920"/>
                <a:ext cx="34056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BD299F3-5505-3141-9A7B-EB9A572E3937}"/>
                  </a:ext>
                </a:extLst>
              </p14:cNvPr>
              <p14:cNvContentPartPr/>
              <p14:nvPr/>
            </p14:nvContentPartPr>
            <p14:xfrm>
              <a:off x="3910680" y="3192480"/>
              <a:ext cx="238680" cy="1756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BD299F3-5505-3141-9A7B-EB9A572E393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94840" y="3129120"/>
                <a:ext cx="27000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765F9FF-76B0-C240-A130-65B6E395BD54}"/>
                  </a:ext>
                </a:extLst>
              </p14:cNvPr>
              <p14:cNvContentPartPr/>
              <p14:nvPr/>
            </p14:nvContentPartPr>
            <p14:xfrm>
              <a:off x="1722960" y="3949560"/>
              <a:ext cx="3711240" cy="2145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765F9FF-76B0-C240-A130-65B6E395BD5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707120" y="3886200"/>
                <a:ext cx="374256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256BB01-2C20-1B4D-9267-B3AB10C7B6C0}"/>
                  </a:ext>
                </a:extLst>
              </p14:cNvPr>
              <p14:cNvContentPartPr/>
              <p14:nvPr/>
            </p14:nvContentPartPr>
            <p14:xfrm>
              <a:off x="1755360" y="3712320"/>
              <a:ext cx="2186640" cy="5803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256BB01-2C20-1B4D-9267-B3AB10C7B6C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739520" y="3648960"/>
                <a:ext cx="2217960" cy="70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882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7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F7A8-080B-FC41-ADC8-88861C5A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 cryptanalysis: recovering one bit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26549-114F-594A-AB63-4E6679C1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82CFFC-AF82-0F47-A165-1F555219CB45}"/>
              </a:ext>
            </a:extLst>
          </p:cNvPr>
          <p:cNvSpPr/>
          <p:nvPr/>
        </p:nvSpPr>
        <p:spPr>
          <a:xfrm>
            <a:off x="9982200" y="2879664"/>
            <a:ext cx="914400" cy="8915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884927-B78E-4F48-9377-AB9FD51DB6B3}"/>
              </a:ext>
            </a:extLst>
          </p:cNvPr>
          <p:cNvCxnSpPr/>
          <p:nvPr/>
        </p:nvCxnSpPr>
        <p:spPr>
          <a:xfrm rot="5400000">
            <a:off x="10272394" y="2728018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49EBC3-F1CA-3A4B-B573-9B72680AF850}"/>
              </a:ext>
            </a:extLst>
          </p:cNvPr>
          <p:cNvCxnSpPr/>
          <p:nvPr/>
        </p:nvCxnSpPr>
        <p:spPr>
          <a:xfrm rot="5400000">
            <a:off x="10272394" y="3921222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DEBD1CA-2363-1D4C-832C-401DE69BD2E8}"/>
              </a:ext>
            </a:extLst>
          </p:cNvPr>
          <p:cNvSpPr txBox="1"/>
          <p:nvPr/>
        </p:nvSpPr>
        <p:spPr>
          <a:xfrm>
            <a:off x="563881" y="2222518"/>
            <a:ext cx="968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Let M</a:t>
            </a:r>
            <a:r>
              <a:rPr lang="en-US" sz="2800" baseline="-25000" dirty="0"/>
              <a:t>1</a:t>
            </a:r>
            <a:r>
              <a:rPr lang="en-US" sz="2800" dirty="0"/>
              <a:t> , … , </a:t>
            </a:r>
            <a:r>
              <a:rPr lang="en-US" sz="2800" dirty="0" err="1"/>
              <a:t>M</a:t>
            </a:r>
            <a:r>
              <a:rPr lang="en-US" sz="2800" baseline="-25000" dirty="0" err="1"/>
              <a:t>q</a:t>
            </a:r>
            <a:r>
              <a:rPr lang="en-US" sz="2800" baseline="-25000" dirty="0"/>
              <a:t> </a:t>
            </a:r>
            <a:r>
              <a:rPr lang="en-US" sz="2800" dirty="0"/>
              <a:t>be uniform messages, C</a:t>
            </a:r>
            <a:r>
              <a:rPr lang="en-US" sz="2800" baseline="-25000" dirty="0"/>
              <a:t>i </a:t>
            </a:r>
            <a:r>
              <a:rPr lang="en-US" sz="2800" dirty="0"/>
              <a:t>= E</a:t>
            </a:r>
            <a:r>
              <a:rPr lang="en-US" sz="2800" baseline="-25000" dirty="0"/>
              <a:t>K</a:t>
            </a:r>
            <a:r>
              <a:rPr lang="en-US" sz="2800" dirty="0"/>
              <a:t>(M</a:t>
            </a:r>
            <a:r>
              <a:rPr lang="en-US" sz="2800" baseline="-25000" dirty="0"/>
              <a:t>i</a:t>
            </a:r>
            <a:r>
              <a:rPr lang="en-US" sz="28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C5B207-8B88-8748-A928-D1A5308ED155}"/>
                  </a:ext>
                </a:extLst>
              </p:cNvPr>
              <p:cNvSpPr txBox="1"/>
              <p:nvPr/>
            </p:nvSpPr>
            <p:spPr>
              <a:xfrm>
                <a:off x="563881" y="2795291"/>
                <a:ext cx="96885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Let K[</a:t>
                </a:r>
                <a:r>
                  <a:rPr lang="en-US" sz="2800" dirty="0" err="1"/>
                  <a:t>S</a:t>
                </a:r>
                <a:r>
                  <a:rPr lang="en-US" sz="2800" baseline="-25000" dirty="0" err="1"/>
                  <a:t>k</a:t>
                </a:r>
                <a:r>
                  <a:rPr lang="en-US" sz="2800" dirty="0"/>
                  <a:t>] = Maj( { M</a:t>
                </a:r>
                <a:r>
                  <a:rPr lang="en-US" sz="2800" baseline="-25000" dirty="0"/>
                  <a:t>i</a:t>
                </a:r>
                <a:r>
                  <a:rPr lang="en-US" sz="2800" dirty="0"/>
                  <a:t>[S</a:t>
                </a:r>
                <a:r>
                  <a:rPr lang="en-US" sz="2800" baseline="-25000" dirty="0"/>
                  <a:t>m</a:t>
                </a:r>
                <a:r>
                  <a:rPr lang="en-US" sz="2800" dirty="0"/>
                  <a:t>]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</m:oMath>
                </a14:m>
                <a:r>
                  <a:rPr lang="en-US" sz="2800" dirty="0"/>
                  <a:t> C</a:t>
                </a:r>
                <a:r>
                  <a:rPr lang="en-US" sz="2800" baseline="-25000" dirty="0"/>
                  <a:t>i</a:t>
                </a:r>
                <a:r>
                  <a:rPr lang="en-US" sz="2800" dirty="0"/>
                  <a:t>[S</a:t>
                </a:r>
                <a:r>
                  <a:rPr lang="en-US" sz="2800" baseline="-25000" dirty="0"/>
                  <a:t>c</a:t>
                </a:r>
                <a:r>
                  <a:rPr lang="en-US" sz="2800" dirty="0"/>
                  <a:t>] }</a:t>
                </a:r>
                <a:r>
                  <a:rPr lang="en-US" sz="2800" baseline="-25000" dirty="0" err="1"/>
                  <a:t>i</a:t>
                </a:r>
                <a:r>
                  <a:rPr lang="en-US" sz="2800" dirty="0"/>
                  <a:t> 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C5B207-8B88-8748-A928-D1A5308ED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1" y="2795291"/>
                <a:ext cx="9688568" cy="523220"/>
              </a:xfrm>
              <a:prstGeom prst="rect">
                <a:avLst/>
              </a:prstGeom>
              <a:blipFill>
                <a:blip r:embed="rId2"/>
                <a:stretch>
                  <a:fillRect l="-1178" t="-9524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9A9FCC84-245C-FA4D-A77F-05614078C017}"/>
              </a:ext>
            </a:extLst>
          </p:cNvPr>
          <p:cNvSpPr/>
          <p:nvPr/>
        </p:nvSpPr>
        <p:spPr>
          <a:xfrm>
            <a:off x="10164824" y="2148986"/>
            <a:ext cx="447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B602DF-3089-1F40-8628-3D99BBBB45FF}"/>
              </a:ext>
            </a:extLst>
          </p:cNvPr>
          <p:cNvSpPr/>
          <p:nvPr/>
        </p:nvSpPr>
        <p:spPr>
          <a:xfrm>
            <a:off x="10213580" y="4071610"/>
            <a:ext cx="348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9023A2-2241-1D4E-BDFD-E728EDE13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733800"/>
            <a:ext cx="8369319" cy="15967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4E53CE-69CC-C849-9C66-CE0530B72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99" y="1261426"/>
            <a:ext cx="6176719" cy="78076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06E9D35-E946-0642-957E-78F650A51FC1}"/>
              </a:ext>
            </a:extLst>
          </p:cNvPr>
          <p:cNvSpPr txBox="1"/>
          <p:nvPr/>
        </p:nvSpPr>
        <p:spPr>
          <a:xfrm>
            <a:off x="8236850" y="5783578"/>
            <a:ext cx="1911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Chernoff bound!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864AEB8-58CF-7445-ABFB-0BF8F8700572}"/>
              </a:ext>
            </a:extLst>
          </p:cNvPr>
          <p:cNvCxnSpPr/>
          <p:nvPr/>
        </p:nvCxnSpPr>
        <p:spPr>
          <a:xfrm flipH="1" flipV="1">
            <a:off x="8229600" y="5346822"/>
            <a:ext cx="304800" cy="399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77EECA7-E5F8-9545-A81E-2A39D3A17765}"/>
              </a:ext>
            </a:extLst>
          </p:cNvPr>
          <p:cNvSpPr txBox="1"/>
          <p:nvPr/>
        </p:nvSpPr>
        <p:spPr>
          <a:xfrm>
            <a:off x="7794100" y="1447800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(1)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45461A4-9282-FE49-88C7-F78CDCD62DAD}"/>
                  </a:ext>
                </a:extLst>
              </p14:cNvPr>
              <p14:cNvContentPartPr/>
              <p14:nvPr/>
            </p14:nvContentPartPr>
            <p14:xfrm>
              <a:off x="3339000" y="5630760"/>
              <a:ext cx="61560" cy="3934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45461A4-9282-FE49-88C7-F78CDCD62DA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23160" y="5567400"/>
                <a:ext cx="92880" cy="52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D75966E-A35F-E84E-9CBA-5FEA4340EE19}"/>
                  </a:ext>
                </a:extLst>
              </p14:cNvPr>
              <p14:cNvContentPartPr/>
              <p14:nvPr/>
            </p14:nvContentPartPr>
            <p14:xfrm>
              <a:off x="3097440" y="5931720"/>
              <a:ext cx="655560" cy="4140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D75966E-A35F-E84E-9CBA-5FEA4340EE1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81600" y="5868360"/>
                <a:ext cx="686880" cy="54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55CBE02-797D-AE4E-8143-6EF2E1377457}"/>
                  </a:ext>
                </a:extLst>
              </p14:cNvPr>
              <p14:cNvContentPartPr/>
              <p14:nvPr/>
            </p14:nvContentPartPr>
            <p14:xfrm>
              <a:off x="3545640" y="6230520"/>
              <a:ext cx="8280" cy="385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55CBE02-797D-AE4E-8143-6EF2E137745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29800" y="6167160"/>
                <a:ext cx="3960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1FDADDF-1A30-B146-8988-E5D4D2E62C82}"/>
                  </a:ext>
                </a:extLst>
              </p14:cNvPr>
              <p14:cNvContentPartPr/>
              <p14:nvPr/>
            </p14:nvContentPartPr>
            <p14:xfrm>
              <a:off x="7827480" y="4998240"/>
              <a:ext cx="403920" cy="1148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1FDADDF-1A30-B146-8988-E5D4D2E62C8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811640" y="4934880"/>
                <a:ext cx="43524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F22B2B1-CDB8-D94D-AC00-E8CF7EFA0994}"/>
                  </a:ext>
                </a:extLst>
              </p14:cNvPr>
              <p14:cNvContentPartPr/>
              <p14:nvPr/>
            </p14:nvContentPartPr>
            <p14:xfrm>
              <a:off x="1230480" y="1469520"/>
              <a:ext cx="5313600" cy="3448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F22B2B1-CDB8-D94D-AC00-E8CF7EFA099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14640" y="1406160"/>
                <a:ext cx="534492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9DB9460-04B1-0E45-B513-109B65C1E6A6}"/>
                  </a:ext>
                </a:extLst>
              </p14:cNvPr>
              <p14:cNvContentPartPr/>
              <p14:nvPr/>
            </p14:nvContentPartPr>
            <p14:xfrm>
              <a:off x="2106720" y="5425920"/>
              <a:ext cx="1860480" cy="11646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9DB9460-04B1-0E45-B513-109B65C1E6A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097360" y="5416560"/>
                <a:ext cx="1879200" cy="118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803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26549-114F-594A-AB63-4E6679C1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9023A2-2241-1D4E-BDFD-E728EDE13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201" y="381000"/>
            <a:ext cx="8369319" cy="1596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D56EC0-A6BF-9C4A-8219-D3A9F9222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3416300"/>
            <a:ext cx="77343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03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F7A8-080B-FC41-ADC8-88861C5A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Finding linear approximations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26549-114F-594A-AB63-4E6679C1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9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EBD1CA-2363-1D4C-832C-401DE69BD2E8}"/>
              </a:ext>
            </a:extLst>
          </p:cNvPr>
          <p:cNvSpPr txBox="1"/>
          <p:nvPr/>
        </p:nvSpPr>
        <p:spPr>
          <a:xfrm>
            <a:off x="563881" y="2222518"/>
            <a:ext cx="66751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to determine a good linear approximation of cipher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9A1E03-90CA-5A45-A58F-A591DE5799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1" r="6076"/>
          <a:stretch/>
        </p:blipFill>
        <p:spPr>
          <a:xfrm>
            <a:off x="7696200" y="1600201"/>
            <a:ext cx="4267200" cy="4660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22B4814-64EA-2443-88C1-C82A15897D5F}"/>
              </a:ext>
            </a:extLst>
          </p:cNvPr>
          <p:cNvSpPr txBox="1"/>
          <p:nvPr/>
        </p:nvSpPr>
        <p:spPr>
          <a:xfrm>
            <a:off x="563881" y="3276600"/>
            <a:ext cx="6675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 DES, only non-linearity is due to S-boxes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F2EE1D3E-B745-6145-BC11-FA9A6F9B4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3886200"/>
            <a:ext cx="6972300" cy="222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61B743-D984-A142-BEA8-9C64B801A0AB}"/>
              </a:ext>
            </a:extLst>
          </p:cNvPr>
          <p:cNvSpPr txBox="1"/>
          <p:nvPr/>
        </p:nvSpPr>
        <p:spPr>
          <a:xfrm>
            <a:off x="563881" y="6172200"/>
            <a:ext cx="6675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Can we find linear approximation of S-Box?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C2341E3-B696-784C-B0CF-8EEC59A1B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99" y="1261426"/>
            <a:ext cx="6176719" cy="78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03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</p:bldLst>
  </p:timing>
</p:sld>
</file>

<file path=ppt/theme/theme1.xml><?xml version="1.0" encoding="utf-8"?>
<a:theme xmlns:a="http://schemas.openxmlformats.org/drawingml/2006/main" name="My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yTheme" id="{AE1AFC4C-FC8B-634E-BAE1-54059BDD1C61}" vid="{554E4260-9945-A346-838D-2613260C1D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MyTheme</Template>
  <TotalTime>45233</TotalTime>
  <Words>1907</Words>
  <Application>Microsoft Office PowerPoint</Application>
  <PresentationFormat>Widescreen</PresentationFormat>
  <Paragraphs>466</Paragraphs>
  <Slides>46</Slides>
  <Notes>3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MyTheme</vt:lpstr>
      <vt:lpstr>CS 6831 Designing Secure Cryptography</vt:lpstr>
      <vt:lpstr>Practical block ciphers and cryptanalysis</vt:lpstr>
      <vt:lpstr>Block ciphers built in practice</vt:lpstr>
      <vt:lpstr>Data encryption standard (DES)</vt:lpstr>
      <vt:lpstr>DES round functions</vt:lpstr>
      <vt:lpstr>Linear cryptanalysis</vt:lpstr>
      <vt:lpstr>Linear cryptanalysis: recovering one bit</vt:lpstr>
      <vt:lpstr>PowerPoint Presentation</vt:lpstr>
      <vt:lpstr>Finding linear approximations</vt:lpstr>
      <vt:lpstr>Finding linear approximations</vt:lpstr>
      <vt:lpstr>PowerPoint Presentation</vt:lpstr>
      <vt:lpstr>Finding linear approximations</vt:lpstr>
      <vt:lpstr>Finding linear approximations</vt:lpstr>
      <vt:lpstr>Recovering many key bits</vt:lpstr>
      <vt:lpstr>Recovering many key bits</vt:lpstr>
      <vt:lpstr>Differential cryptanalysis</vt:lpstr>
      <vt:lpstr>Best attacks against DES</vt:lpstr>
      <vt:lpstr>2DES and 3DES</vt:lpstr>
      <vt:lpstr>2DES and 3DES</vt:lpstr>
      <vt:lpstr>AES competition</vt:lpstr>
      <vt:lpstr>Advanced Encryption Standard (AES)</vt:lpstr>
      <vt:lpstr>Abstract block cipher designs</vt:lpstr>
      <vt:lpstr>Key-alternating ciphers: theory</vt:lpstr>
      <vt:lpstr>Advanced Encryption Standard (AES)</vt:lpstr>
      <vt:lpstr>Best attacks against AES</vt:lpstr>
      <vt:lpstr>Side-channel attacks</vt:lpstr>
      <vt:lpstr>ARX ciphers</vt:lpstr>
      <vt:lpstr>Moving forward</vt:lpstr>
      <vt:lpstr>PowerPoint Presentation</vt:lpstr>
      <vt:lpstr>How to analyze block cipher security?</vt:lpstr>
      <vt:lpstr>How to analyze block cipher security?</vt:lpstr>
      <vt:lpstr>Linear cryptanalysis</vt:lpstr>
      <vt:lpstr>PowerPoint Presentation</vt:lpstr>
      <vt:lpstr>Differential cryptanalysis</vt:lpstr>
      <vt:lpstr>Linear cryptanalysis</vt:lpstr>
      <vt:lpstr>Things to cover</vt:lpstr>
      <vt:lpstr>PowerPoint Presentation</vt:lpstr>
      <vt:lpstr>PowerPoint Presentation</vt:lpstr>
      <vt:lpstr>PowerPoint Presentation</vt:lpstr>
      <vt:lpstr>Towards message privacy definitions</vt:lpstr>
      <vt:lpstr>OTP otIND security</vt:lpstr>
      <vt:lpstr>Shannon’s theorem</vt:lpstr>
      <vt:lpstr>PowerPoint Presentation</vt:lpstr>
      <vt:lpstr>Linear cryptanalysis</vt:lpstr>
      <vt:lpstr>Recovering one bit of the key</vt:lpstr>
      <vt:lpstr>Finding linear approximations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Privacy and Safety in Intimate Partner Violence</dc:title>
  <dc:creator>Thomas Ristenpart</dc:creator>
  <cp:lastModifiedBy>Thomas Ristenpart</cp:lastModifiedBy>
  <cp:revision>732</cp:revision>
  <cp:lastPrinted>2019-01-23T18:40:35Z</cp:lastPrinted>
  <dcterms:created xsi:type="dcterms:W3CDTF">2017-09-22T05:03:35Z</dcterms:created>
  <dcterms:modified xsi:type="dcterms:W3CDTF">2019-02-04T20:16:31Z</dcterms:modified>
</cp:coreProperties>
</file>